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8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-x02.com/photo/56ae243f9ac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497363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сестры в </a:t>
            </a:r>
            <a:endParaRPr lang="ru-RU" sz="1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инструментальных </a:t>
            </a:r>
            <a:r>
              <a:rPr lang="ru-RU" sz="1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методах </a:t>
            </a:r>
            <a:endParaRPr lang="ru-RU" sz="1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1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sz="7400" dirty="0"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Лизунова Е.Н.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7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Макушино</a:t>
            </a:r>
            <a:endParaRPr lang="ru-RU" sz="7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2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ЭНДОСКОПИЯ – МЕТОД ВИЗУАЛЬНОГО ИССЛЕДЛОВАНИЯ ИССЛЕДОВАНИЯ ПОЛОСТЕЙ И КАНАЛОВ ПРИ ПОМОЩИ СПЕЦИАЛЬНЫХ ОПТИСЕЧКИХ ПРИБОРОВ (ЭНДОСКОПОВ), СНАБЖЕННЫХ ВОЛОКОННОЙ ОПТИКОЙ.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Эндоскопическое исследование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4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«увидеть» патологические изменения орган;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 с большой точностью определить локализацию, характер и степень изменений в слизистой оболочке этих органов;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возможность с помощью прицельной биопсии органов получить кусочек пораженной ткани для гистологического исследования;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удалить инородные тела; полипы;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Используется для введения лекарственного препарата, процедур прижигания, обкалывания.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 эндоскопии: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5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Органов брюшной полости – лапароскопия;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Трахеи и бронхов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бронхоскопия;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Толстого кишечника 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колоноскопия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Желудка и двенадцатиперстной кишки –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фиброгастродуоденоскопия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(ФГДС);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Прямой и сигмовидной кишки –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ректороманоскопия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Пищевода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эзофагоскопия;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Мочевого пузыря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цистоскопия</a:t>
            </a:r>
          </a:p>
          <a:p>
            <a:pPr marL="0" indent="0" algn="just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Эндоскопические исследования: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79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туберкулеза, опухолевого процесса, гнойных заболеваний бронхов и легких.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ПАЦИЕНТА: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натощак;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седативных препаратов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Эндоскопическое исследование бронхов 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бронхоскопия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590" y="3140968"/>
            <a:ext cx="3066858" cy="3074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27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Процедуру осуществляют под местной анестезией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768752" cy="449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27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Бронхоскоп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42"/>
          <a:stretch/>
        </p:blipFill>
        <p:spPr>
          <a:xfrm>
            <a:off x="1187624" y="1772816"/>
            <a:ext cx="7200800" cy="455424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56612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0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35612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язвенной болезни желудка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двенадцатипертсной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кишки, других заболеваний пищеварительного тракта.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Эндоскопическое исследование желудка и 12 п. кишки – </a:t>
            </a:r>
            <a:b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фиброгастродуоденоскопия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5766"/>
            <a:ext cx="3744416" cy="29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741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вечером – легкий ужин не позднее 19.00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утром натощак со своим полотенцем (не пить, не курить, не чистить зубы).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наличии зубных протезов – снять перед исследованием.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диеты с исключением продуктов, вызывающих метеоризм и постановка очистительных клизм вечером и утром в день исследования – по показаниям.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ПАЦИЕНТА К ФГДС: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0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Проведение процедуры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143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48472" cy="457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0038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ФИБРОГАСТРОСКОП</a:t>
            </a:r>
            <a:endParaRPr lang="ru-RU" b="1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96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140967"/>
            <a:ext cx="7408333" cy="298519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Обнаружение воспалительных процессов, изъязвлений, геморрой, злокачественные и доброкачественные новообразования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Эндоскопическое исследование прямой и сигмовидной кишки -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ректороманоскопия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Рентгенологические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– скопия,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– графия,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– томография, контрастная ангиография,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флюорография);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Радиоизотопные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(сканирование, радиометрия, радиография);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Эндоскопические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(бронхоскопия,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фиброгастродуоденоскопия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ректороманоскопия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цистоскопия, лапароскопия.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(ЭКГ – электрокардиография, ЭЭГ – электроэнцефалография, спирография).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 ИНСТРУМЕНТАЛЬНОГО  ИССЛЕДОВАНИЯ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3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очистительных клизм вечером и утром в день исследования, последняя – не позднее 2 часов до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 на исследование натощак.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Опорожнение мочевого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узыря перед исследованием.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 ПАЦИЕНТА К РЕКТОРОМАНОСКОПИИ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1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РЕКТОРОМАНОСКОП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76873"/>
            <a:ext cx="374441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3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20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процедуры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6463"/>
            <a:ext cx="3888431" cy="41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6463"/>
            <a:ext cx="4032447" cy="41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59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на слизистой прямой кишки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2708920"/>
            <a:ext cx="2952328" cy="245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" t="50000" r="64905" b="27319"/>
          <a:stretch/>
        </p:blipFill>
        <p:spPr bwMode="auto">
          <a:xfrm>
            <a:off x="1241697" y="2584818"/>
            <a:ext cx="2891771" cy="253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83567" y="5188551"/>
            <a:ext cx="3733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Гиперемия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точечные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кровоизлияния на слизистой прямой кишки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69" r="66491" b="2061"/>
          <a:stretch/>
        </p:blipFill>
        <p:spPr bwMode="auto">
          <a:xfrm>
            <a:off x="5076056" y="2584819"/>
            <a:ext cx="3240360" cy="253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5436095" y="4085930"/>
            <a:ext cx="28803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неровными краями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5880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564904"/>
            <a:ext cx="3852416" cy="356125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визуальное исследование высоко расположенных участков толстого кишечника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Эндоскопическое исследование толстого кишечника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колоноскопия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r911.ru/wp-content/uploads/2015/05/kolonos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63356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077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бесшлаковой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диеты в течение трех дней до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назначению врача прием ферментов и активированного угля в течение трех дней до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накануне исследования прием слабительных – внутрь или ректально.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количества жидкости со второй половины дня накануне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пациент не ужинает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Постановка 2- 3 очистительных клизм вечером и 2 – 3 утром в день исследования, последняя не позднее 2 часов до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Приход на исследование утром натощак.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пациента 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колоноскопии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536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ПРОЦЕДУРЫ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3967353" cy="31587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679192"/>
            <a:ext cx="3535304" cy="31587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4725"/>
            <a:ext cx="3672408" cy="334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7"/>
          <a:stretch/>
        </p:blipFill>
        <p:spPr bwMode="auto">
          <a:xfrm>
            <a:off x="395536" y="2492896"/>
            <a:ext cx="4248472" cy="334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ГИБКИЕ КОЛОНОСКОПЫ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71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Изменения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слизистой толстой кишки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71" b="9866"/>
          <a:stretch/>
        </p:blipFill>
        <p:spPr bwMode="auto">
          <a:xfrm>
            <a:off x="4716016" y="2281238"/>
            <a:ext cx="3960440" cy="3163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5172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Запущенная раковая опухоль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1238"/>
            <a:ext cx="3888432" cy="374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97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выявление опухоли мочевого пузыря, подозрение на мочекаменную болезнь, удаление доброкачественных опухолей, полипов мочевого пузыря,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литотрипсия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(дробление камней)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Эндоскопическое исследование мочевого пузыря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цистоскопия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03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накануне сделать очистительную клизму;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Опорожнить мочевой пузырь перед исследованием;</a:t>
            </a:r>
          </a:p>
          <a:p>
            <a:pPr marL="301943" lvl="1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ПАЦИЕНТА К ЦИСТОСКОПИИ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66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Основано на способности рентгеновских лучей проникать через ткани человеческого организма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Rентгеноскопия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просвечивание человеческого тела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Rо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лучами, позволяющее наблюдать на экране изображения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Rентгенография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метод фотографирования с помощью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Rо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лучей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Томография 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получение снимков отдельных слоев легких, почек, мозга, костей. Компьютерную томографию используют для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послойных снимков исследуемой ткани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Флюорография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крупнокадровое фотографирование с рентгенологического экрана на фотопленку малого размера.</a:t>
            </a:r>
          </a:p>
          <a:p>
            <a:pPr algn="just">
              <a:buFont typeface="Wingdings" pitchFamily="2" charset="2"/>
              <a:buChar char="Ø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8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0827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ПРОВЕДЕНИЕ ПРОЦЕДУРЫ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3843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384375" cy="31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877272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ЦИСТОСКОП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16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Изменения 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слизистой мочевого пузыря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81238"/>
            <a:ext cx="3744416" cy="3380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8052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ПАПИЛЛОМА МОЧЕВОГО ПУЗЫРЯ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247900"/>
            <a:ext cx="3744415" cy="3413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ЯЗВА МОЧЕВОГО ПУЗЫРЯ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6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ПАЦИЕНТА КАК НА ОПЕРАЦИЮ БРЮШНОЙ ПОЛОСТИ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Эндоскопическое исследование брюшной полости - лапароскопия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8164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7332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ИНСТРУМЕНТЫ ДЛЯ ЛАПАРОСКОПИИ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7332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МЕТОДИКА ПРОВЕДЕНИЯ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1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1"/>
            <a:ext cx="7408333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6724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8772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ТУБЕРКУЛЕЗ ЛЕГКИХ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16424" cy="422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РЕНТГЕНОГРАФИЯ ЛЕГКИХ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32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132856"/>
            <a:ext cx="7596832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формы, положения, состояния слизистой оболочки, тонуса и перистальтики различных отделов толстой кишки ( диагностика полипов, опухолей, дивертикулы, кишечной проходимости)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Рентгенологическое исследование толстого кишечника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ирригоскопия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dr911.ru/wp-content/uploads/2015/05/diagnost_irrigo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43815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1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бесшлаковой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диеты в течение трех дней до исследования.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 назначению врача прием ферментов и активированного угля в течение трех дней до исследования.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Днем накануне исследования прием слабительных – внутрь или ректально.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количества жидкости со второй половины дня накануне исследования.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пациент не ужинает.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Постановка 2- 3 очистительных клизм вечером и 2 – 3 утром в день исследования, последняя не позднее 2 часов до исследования.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Приход на исследование утром натощак.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Утром в день исследования пациент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получает белковый завтрак.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252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пациента к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ирригоскопии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3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 снимки толстого кишечника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2766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2766032"/>
          </a:xfrm>
        </p:spPr>
        <p:txBody>
          <a:bodyPr>
            <a:norm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1642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884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КИШЕЧНИК ЗДОРОВОГО  ЧЕЛОВЕКА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602128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РАК  ТОЛСТОЙ КИШКИ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диагностика заболеваний желудка и двенадцатиперстной кишки.</a:t>
            </a:r>
          </a:p>
          <a:p>
            <a:pPr marL="0" indent="0" algn="just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ПАЦИЕНТА К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РЕНТГЕНОСКОПИИ: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1- 3 дней – соблюдение диеты с исключением продуктов, вызывающих метеоризм.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очистительных клизм вечером и утром в день исследования – по необходимости.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Накануне вечером – легкий ужин не позднее 19.00.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в день исследования исключит6 прием пищи, жидкости, лекарственных препаратов, курение, чистку зубов, с собой иметь полотенце.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зубных протезов – снять перед исследованием.</a:t>
            </a:r>
            <a:endParaRPr lang="ru-RU" sz="200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Рентгеноскопия желудка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3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ПОЛИП ЖЕЛУДКА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109176" cy="33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24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</TotalTime>
  <Words>895</Words>
  <Application>Microsoft Office PowerPoint</Application>
  <PresentationFormat>Экран (4:3)</PresentationFormat>
  <Paragraphs>136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 </vt:lpstr>
      <vt:lpstr>МЕТОДЫ  ИНСТРУМЕНТАЛЬНОГО  ИССЛЕДОВАНИЯ </vt:lpstr>
      <vt:lpstr>Рентгенологическое исследование</vt:lpstr>
      <vt:lpstr>Слайд 4</vt:lpstr>
      <vt:lpstr>Рентгенологическое исследование толстого кишечника - ирригоскопия</vt:lpstr>
      <vt:lpstr>Подготовка пациента к ирригоскопии</vt:lpstr>
      <vt:lpstr>Рентген снимки толстого кишечника</vt:lpstr>
      <vt:lpstr>Рентгеноскопия желудка</vt:lpstr>
      <vt:lpstr>ПОЛИП ЖЕЛУДКА</vt:lpstr>
      <vt:lpstr>Эндоскопическое исследование</vt:lpstr>
      <vt:lpstr>Преимущества эндоскопии:</vt:lpstr>
      <vt:lpstr>Эндоскопические исследования:</vt:lpstr>
      <vt:lpstr>Эндоскопическое исследование бронхов - бронхоскопия</vt:lpstr>
      <vt:lpstr>Процедуру осуществляют под местной анестезией</vt:lpstr>
      <vt:lpstr>Бронхоскоп </vt:lpstr>
      <vt:lpstr>Эндоскопическое исследование желудка и 12 п. кишки –  фиброгастродуоденоскопия </vt:lpstr>
      <vt:lpstr>ПОДГОТОВКА ПАЦИЕНТА К ФГДС: </vt:lpstr>
      <vt:lpstr>Проведение процедуры</vt:lpstr>
      <vt:lpstr>Эндоскопическое исследование прямой и сигмовидной кишки -  ректороманоскопия </vt:lpstr>
      <vt:lpstr>ПОДГОТОВКА ПАЦИЕНТА К РЕКТОРОМАНОСКОПИИ: </vt:lpstr>
      <vt:lpstr>РЕКТОРОМАНОСКОП </vt:lpstr>
      <vt:lpstr>Проведение процедуры</vt:lpstr>
      <vt:lpstr>Изменения на слизистой прямой кишки</vt:lpstr>
      <vt:lpstr>Эндоскопическое исследование толстого кишечника - колоноскопия</vt:lpstr>
      <vt:lpstr>Подготовка пациента к колоноскопии: </vt:lpstr>
      <vt:lpstr>ПРОВЕДЕНИЕ ПРОЦЕДУРЫ</vt:lpstr>
      <vt:lpstr>Изменения на слизистой толстой кишки</vt:lpstr>
      <vt:lpstr>Эндоскопическое исследование мочевого пузыря - цистоскопия</vt:lpstr>
      <vt:lpstr>ПОДГОТОВКА ПАЦИЕНТА К ЦИСТОСКОПИИ </vt:lpstr>
      <vt:lpstr>ПРОВЕДЕНИЕ ПРОЦЕДУРЫ</vt:lpstr>
      <vt:lpstr>Изменения на слизистой мочевого пузыря</vt:lpstr>
      <vt:lpstr>Эндоскопическое исследование брюшной полости - лапароскопия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«БГМУ» МИНИСТЕРСТВА ЗДРАВООХРАНЕНИЯ И СОЦИАЛЬНОГО РАЗВИТИЯ РОССИЙСКОЙ ФЕДЕРАЦИИ МЕДИЦИНСКИЙ КОЛЛЕДЖ </dc:title>
  <cp:lastModifiedBy>Елена</cp:lastModifiedBy>
  <cp:revision>35</cp:revision>
  <dcterms:modified xsi:type="dcterms:W3CDTF">2026-04-10T11:17:47Z</dcterms:modified>
</cp:coreProperties>
</file>