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257" r:id="rId12"/>
    <p:sldId id="328" r:id="rId13"/>
    <p:sldId id="329" r:id="rId14"/>
    <p:sldId id="275" r:id="rId15"/>
    <p:sldId id="330" r:id="rId16"/>
    <p:sldId id="331" r:id="rId17"/>
    <p:sldId id="277" r:id="rId18"/>
    <p:sldId id="283" r:id="rId19"/>
    <p:sldId id="274" r:id="rId20"/>
    <p:sldId id="265" r:id="rId21"/>
    <p:sldId id="266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58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пн 30.09.24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7166"/>
            <a:ext cx="7772400" cy="19574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реабилитации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больных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пожилом возрасте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Ольга\Desktop\depositphotos_117781844-stock-photo-grandmother-and-kids-sitting-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657469"/>
            <a:ext cx="6300798" cy="42005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задачи ЛФК в пожилом и старшем возрасте: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сохранение или восстановлению здоровья: задержать и уменьшить возрастные инволюционные изменения, расширение функциональных возможностей организма и сохранение работоспособности;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не допустить регресса жизненно важных двигательных умений и навыков, восстановить их (если они утрачены), сформировать необходимые;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пополнить и углубить знания, нужные для самостоятельного применения ЛФК;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организовать полноценный досуг.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5715008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Классификация возраста (ВОЗ, 1963).</a:t>
            </a:r>
          </a:p>
          <a:p>
            <a:r>
              <a:rPr lang="ru-RU" b="1" dirty="0" smtClean="0"/>
              <a:t>Возраст — годы</a:t>
            </a:r>
            <a:endParaRPr lang="ru-RU" dirty="0" smtClean="0"/>
          </a:p>
          <a:p>
            <a:r>
              <a:rPr lang="ru-RU" dirty="0" smtClean="0"/>
              <a:t>Молодой возраст  18-29</a:t>
            </a:r>
          </a:p>
          <a:p>
            <a:r>
              <a:rPr lang="ru-RU" dirty="0" smtClean="0"/>
              <a:t>Зрелый возраст  30-44</a:t>
            </a:r>
          </a:p>
          <a:p>
            <a:r>
              <a:rPr lang="ru-RU" dirty="0" smtClean="0"/>
              <a:t>Средний возраст  45-59</a:t>
            </a:r>
          </a:p>
          <a:p>
            <a:r>
              <a:rPr lang="ru-RU" dirty="0" smtClean="0"/>
              <a:t>Пожилой возраст  60-74</a:t>
            </a:r>
          </a:p>
          <a:p>
            <a:r>
              <a:rPr lang="ru-RU" dirty="0" smtClean="0"/>
              <a:t>Старческий возраст  75-89</a:t>
            </a:r>
          </a:p>
          <a:p>
            <a:r>
              <a:rPr lang="ru-RU" dirty="0" smtClean="0"/>
              <a:t>Долгожители  90 и старше</a:t>
            </a:r>
          </a:p>
        </p:txBody>
      </p:sp>
      <p:pic>
        <p:nvPicPr>
          <p:cNvPr id="1026" name="Picture 2" descr="E:\лфк массаж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1000108"/>
            <a:ext cx="3336624" cy="51070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Методика занятий с лицами зрелого и пожилого возраста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состоянию здоровья и уровню физической подготовленности занимающиеся распределяю по 3-м мед. группам.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мед. группа объединяет лиц без отклонений в состоянии здоровья, с мало выраженными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инволютивными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изменениями достаточной физической подготовленностью. Как правило, это те, кто систематически занимается физической культурой, или бывшие спортсмены.</a:t>
            </a:r>
          </a:p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мед. группа комплектуется из лиц с небольшими отклонениями в состоянии здоровья на фоне соответствующих возрасту изменений,	без существенных функциональных расстройств, с удовлетворительной физической подготовленностью.</a:t>
            </a:r>
          </a:p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мед. группа состоит из лиц, имеющих наряду с остаточно выраженными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инволютивными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изменениями отклонения в стоянии здоровья и сниженную адаптацию к физическим нагрузкам.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первой медицинской группе должно заниматься одновременно не больше 20—25 человек,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второй и третьей - не больше 12-15.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 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малогрупповой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 этом происходит общение с ровесниками. Можно  заниматься и самостоятельно дома.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Используются упражнения на </a:t>
            </a:r>
            <a:r>
              <a:rPr lang="ru-RU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мышечные группы.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Плотность занятий 50 - 60%. Остальное время используется на подсчет пульса, показ упражнений, смену ИП, статичные ДУ.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Длительность не более 30 минут 2 – 3 раза в неделю.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Допустимы все ИП, но исх. положение стоя не должно преобладать.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Исключаются упражнения с резкими поворотами и наклонами. Движения плавные, темп медленный.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Обязательно включаются упражнения на равновесие и вестибулярные функции.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занятиях с лицами среднего и пожилого возраста рекомендуется использовать: гимнастику, подвижные и спортивные игры, элементы легкой атлетики (ходьбу, бег, прыжки, метания), ходьбу на лыжах, катание на коньках, плавание, греблю, езду на велосипеде, прогулки, туризм и др. Исходя из медицинских показаний и возраста, каждому занимающемуся рекомендуется индивидуальный двигательный режим.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занимающихся, отнесенных к третьей медицинской группе, протяженность самостоятельной ходьбы в форме прогулок можно доводить до 3—4 км, длительность — до 30-50 мин.; для занимающихся второй группы соответственно до 5-7 км и 60-75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мин.; для занимающихся первой группы — до 7-10 км и 70-100 - мин.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929718" cy="664371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Важен  контроль со стороны ССС .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Резерв  сердца. РС (резерв сердца) = ЧСС максимальная – ЧСС покоя.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ЧСС максимальная = 180 – возраст.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Например, возраст 62 года. ЧСС максимальная = 180 – 62 = 118 (ударов в минуту).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Подсчитываем по секундомеру частоту пульса в покое (после 15 мин отдыха) за одну минуту. Допустим, 84 удара в минуту.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РС = 118 – 84 = 34 удара в мин (100%). Это значит, что пульс во время физической нагрузки не должен быть выше 118 ударов в мин. А резерв сердца нужно знать потому, что для людей старше 60 лет не стоит давать нагрузку 100%.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пожилом возрасте (60 – 70 лет) используем до 90% резерва сердца.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старческом (70 – 80 лет) – до 50%.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долгожителей – не более 40%.</a:t>
            </a:r>
          </a:p>
          <a:p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Начинаем  с нагрузки с 20% резерва сердца, после адаптации к нагрузке можно увеличение ЧСС до 90% РС– в данном примере на 30 уд в мин.</a:t>
            </a:r>
            <a:endParaRPr lang="ru-RU" sz="3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Нагрузка  считается большой, если АД повышается на 40- 45 мм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ст.,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Средней  - на 15-25 мм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ст.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Слабой  - на 10-15 мм.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ст. от исходных данных.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Физическая нагрузка, вызывающая ЧСС свыше 150-160 уд/мин (для лиц среднего возраста) и 140-150 уд/мин (для лиц пожилого возраста), не рекомендуетс</a:t>
            </a:r>
            <a:r>
              <a:rPr lang="ru-RU" dirty="0" smtClean="0"/>
              <a:t>я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8929718" cy="62865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выполнении этих упражнений рекомендуется соблюдать ряд правил: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 комплексом упражнений для суставов 3-5 мин. разминка общего характера (ходьба, ДУ);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  упражнения на 1 занятиях 3-4раза с небольшой амплитудой, постепенно увеличивая число повторений до 10-15 раз и более;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Расширение  амплитуды после освоения техники выполнения упражнения;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Выполнение ежедневно, продолжительностью 7-15минут (следить за дыханием);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 появлении боли нагрузка прекращается, отдых 5-7 минут и продолжение занятий вновь.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57216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определениях реабилитации наряду с медицинскими мероприятиями перечисляются физические, психологические и другие. В соответствии с этим выделяют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аспекты реабилитации: 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медицинский, физический, психологический, профессиональный, социальный.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Нежелательные или требующие специальной подготовки исходные положения и упражнения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Избегать  резких изменений положения и движения тела, сильных наклонов.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Исключают  ИП или движения тела, которые затрудняют нормальный ритм дыхания, вызывают шум в ушах, головокружение, приливы к голове и лицу.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Упражнения, требующие сложной координации, большой ловкости, после длительной подготовки.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осторожность, после длительной подготовки упражнения, дающие резкую и большую нагрузку на суставы и связки: прыжки вниз, в длину и т. д.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Следует избегать статических напряжений и положений: например, напряженные выгибания, длительное держание ног под прямым углом.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Воздержаться  от упражнений на животе, если пожилые физкультурники имеют значительные отложения жира.</a:t>
            </a: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Противопоказаны: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стойка на голове, на кистях, упражнения и положения, при которых голова находится ниже опоры.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упражнения, с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натуживанием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задержкой дыхания, с большим грузом, что создает увеличение внутрибрюшного и внутригрудного давления.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5429256" cy="6858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КОМПЛЕКСЫ ФИЗИЧЕСКИХ УПРАЖНЕНИЙ ДЛЯ ЛИЦ ПОЖИЛОГО ВОЗРАСТА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Используются  комплексы ФУ, совершенствующих механизмы регуляции, деятельности сердца и расширяющих амплитуду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движений в суставах и позвоночнике людей пожилого возраста.</a:t>
            </a:r>
          </a:p>
          <a:p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укрепления сердца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используются упражнения, развивающие выносливость: ходьба дозированная, бег оздоровительный, езда на велосипеде, плавание и др. </a:t>
            </a:r>
          </a:p>
          <a:p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суставов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межпозвоночных хрящей применяются нагрузки, расширяющие амплитуду движений в них. </a:t>
            </a:r>
          </a:p>
        </p:txBody>
      </p:sp>
      <p:pic>
        <p:nvPicPr>
          <p:cNvPr id="2050" name="Picture 2" descr="E:\лфк массаж\A2JW8D6CA6PP4UDCAZA0U08CAFMH4ZICAKQIDVQCAL6SL9MCAH8YIJJCADRUHH7CARMWIOUCAR05NKJCAA0K0BFCA45MXQDCA9HAI8CCA6J4GJCCAIRLCRLCACQI48LCARFZRFICA5YO608CAYMATB9CAU5MXY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791" y="0"/>
            <a:ext cx="3786209" cy="37862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2"/>
          <a:ext cx="9144000" cy="685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248599">
                <a:tc>
                  <a:txBody>
                    <a:bodyPr/>
                    <a:lstStyle/>
                    <a:p>
                      <a:pPr marL="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ru-RU" sz="28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ru-RU" sz="280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Двигательный режим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07785">
                <a:tc>
                  <a:txBody>
                    <a:bodyPr/>
                    <a:lstStyle/>
                    <a:p>
                      <a:pPr marL="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ru-RU" sz="28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50-55 лет(женщины)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ru-RU" sz="28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55-60 лет (мужчины)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ru-RU" sz="280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тренирующий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8599">
                <a:tc>
                  <a:txBody>
                    <a:bodyPr/>
                    <a:lstStyle/>
                    <a:p>
                      <a:pPr marL="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ru-RU" sz="28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60-74 лет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ru-RU" sz="2800" dirty="0" err="1" smtClean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Щадяще</a:t>
                      </a:r>
                      <a:r>
                        <a:rPr lang="ru-RU" sz="2800" dirty="0" smtClean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тренирующий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rgbClr val="69696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8599">
                <a:tc>
                  <a:txBody>
                    <a:bodyPr/>
                    <a:lstStyle/>
                    <a:p>
                      <a:pPr marL="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ru-RU" sz="28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75-89 лет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4422">
                <a:tc>
                  <a:txBody>
                    <a:bodyPr/>
                    <a:lstStyle/>
                    <a:p>
                      <a:pPr marL="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ru-RU" sz="28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&gt; 90 лет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4300" algn="l"/>
                        </a:tabLst>
                      </a:pPr>
                      <a:r>
                        <a:rPr lang="ru-RU" sz="28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Щадящий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rgbClr val="69696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78645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Медицинский аспект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реабилитации представляет комплекс лечебно-профилактических мероприятий, к которым относятся медикаментозная терапия, хирургическое лечение и различные методы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немедикаментозного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лечения. 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Задачей аспекта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является устранение или компенсация функционального дефекта, повышение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резистентности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организма и его адаптация к условиям среды, профилактика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хронизации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болезни, ее обострений и рецидивов, стабилизация ремиссии, устранение или компенсация местных патологических нарушений.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Основное место среди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немедикаментозных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факторов занимают факторы физические — естественные (курортные, природные) и искусственные (аппаратные-методы физиотерапии), относят также лечебное питание, трудотерапия, мануальная и аэрозольная терапия, рефлексотерапия и др.</a:t>
            </a:r>
          </a:p>
          <a:p>
            <a:endParaRPr lang="ru-RU" dirty="0"/>
          </a:p>
        </p:txBody>
      </p:sp>
      <p:pic>
        <p:nvPicPr>
          <p:cNvPr id="3074" name="Picture 2" descr="C:\Users\Ольга\Desktop\360455_5d4bee86ae2445d4bee86ae28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857628"/>
            <a:ext cx="4919655" cy="2737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Психологическая реабилитация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основана на психотерапии. Задачами психологической реабилитации являются выработка у больного рационального отношения к болезни, мотивации на участие в лечебном процессе, преодоление психологического компонента психосоматической патологии.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42928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Профессиональная реабилитация </a:t>
            </a:r>
            <a:r>
              <a:rPr lang="ru-RU" dirty="0" smtClean="0">
                <a:solidFill>
                  <a:schemeClr val="tx1"/>
                </a:solidFill>
              </a:rPr>
              <a:t>предусматривает следующие возможности: адаптация на прежнем рабочем месте; адаптация на новом рабочем месте с измененными условиями труда, но на том же предприятии; адаптация на новом рабочем месте в условиях, близких к прежней профессиональной деятельности, но с пониженной физической нагрузкой; полная переквалификация с работой на прежнем предприятии; полная переквалификация в реабилитационном центре с трудоустройством по новой специальности.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50072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Социальный аспект реабилитации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Задача социальной реабилитации больных, инвалидов состоит в том, чтобы они могли избежать инвалидности или иметь наименьшую утрату трудоспособности, приспособиться к новым условиям жизни и профессиональной деятельности и быть интегрированными в общество с достижением максимальной социальной и экономической независимости.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Организационно-методической основой восстановительного процесса служит специальная реабилитационная система, состоящая из трех последовательных этапов: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стационарного (больничного), поликлинического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и санаторного.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Медицинская сестра выполняют реабилитационные мероприятия: уход за пациентом, выполнение назначений врача, определение потребностей пациента и их решение, отпуск физиотерапевтических процедур, проведение лечебной физкультуры и массажа, обучение пациента правильному режиму дня и питанию. Основной формой деятельности медицинской сестры является сестринский процесс.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556</TotalTime>
  <Words>1321</Words>
  <Application>Microsoft Office PowerPoint</Application>
  <PresentationFormat>Экран (4:3)</PresentationFormat>
  <Paragraphs>90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Трек</vt:lpstr>
      <vt:lpstr>Особенности реабилитации больных в пожилом возрасте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Основные задачи ЛФК в пожилом и старшем возрасте:</vt:lpstr>
      <vt:lpstr>Слайд 11</vt:lpstr>
      <vt:lpstr>Методика занятий с лицами зрелого и пожилого возраста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Ольга</cp:lastModifiedBy>
  <cp:revision>49</cp:revision>
  <dcterms:created xsi:type="dcterms:W3CDTF">2013-11-21T11:28:05Z</dcterms:created>
  <dcterms:modified xsi:type="dcterms:W3CDTF">2024-09-30T14:37:12Z</dcterms:modified>
</cp:coreProperties>
</file>