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05.06.2015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05.06.2015</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05.06.2015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05.06.2015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05.06.2015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05.06.2015</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05.06.2015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05.06.2015</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05.06.2015</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05.06.2015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1628800"/>
            <a:ext cx="6172200" cy="2520280"/>
          </a:xfrm>
        </p:spPr>
        <p:txBody>
          <a:bodyPr/>
          <a:lstStyle/>
          <a:p>
            <a:r>
              <a:rPr lang="en-US" dirty="0" smtClean="0"/>
              <a:t>The Olympic Games</a:t>
            </a:r>
            <a:endParaRPr lang="ru-RU" dirty="0"/>
          </a:p>
        </p:txBody>
      </p:sp>
      <p:sp>
        <p:nvSpPr>
          <p:cNvPr id="3" name="Подзаголовок 2"/>
          <p:cNvSpPr>
            <a:spLocks noGrp="1"/>
          </p:cNvSpPr>
          <p:nvPr>
            <p:ph type="subTitle" idx="1"/>
          </p:nvPr>
        </p:nvSpPr>
        <p:spPr>
          <a:xfrm>
            <a:off x="3851920" y="5661248"/>
            <a:ext cx="5292080" cy="1196752"/>
          </a:xfrm>
        </p:spPr>
        <p:txBody>
          <a:bodyPr>
            <a:normAutofit fontScale="85000" lnSpcReduction="10000"/>
          </a:bodyPr>
          <a:lstStyle/>
          <a:p>
            <a:r>
              <a:rPr lang="ru-RU" dirty="0" smtClean="0"/>
              <a:t>                        выполняла: </a:t>
            </a:r>
            <a:r>
              <a:rPr lang="ru-RU" dirty="0" err="1" smtClean="0"/>
              <a:t>Ядрышникова</a:t>
            </a:r>
            <a:r>
              <a:rPr lang="ru-RU" dirty="0" smtClean="0"/>
              <a:t> Надежда</a:t>
            </a:r>
          </a:p>
          <a:p>
            <a:r>
              <a:rPr lang="ru-RU" dirty="0" smtClean="0"/>
              <a:t> </a:t>
            </a:r>
            <a:r>
              <a:rPr lang="ru-RU" dirty="0" smtClean="0"/>
              <a:t>                                       студентка 121 группы</a:t>
            </a:r>
          </a:p>
          <a:p>
            <a:endParaRPr lang="ru-RU" dirty="0" smtClean="0"/>
          </a:p>
          <a:p>
            <a:r>
              <a:rPr lang="ru-RU" dirty="0" smtClean="0"/>
              <a:t> </a:t>
            </a:r>
            <a:r>
              <a:rPr lang="ru-RU" dirty="0" smtClean="0"/>
              <a:t>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88640"/>
            <a:ext cx="8820472" cy="2232248"/>
          </a:xfrm>
        </p:spPr>
        <p:txBody>
          <a:bodyPr>
            <a:normAutofit/>
          </a:bodyPr>
          <a:lstStyle/>
          <a:p>
            <a:r>
              <a:rPr lang="en-US" dirty="0" smtClean="0"/>
              <a:t>The tradition of the Olympic Games, which existed in ancient Greece, was born as part of a religious cult. Games were held from 776 BC at 393 BC (A total of 293 Olympic Games) in Olympia, the Greeks regarded as a sacred place. Olympia was the name of the Games.</a:t>
            </a:r>
            <a:endParaRPr lang="ru-RU" dirty="0"/>
          </a:p>
        </p:txBody>
      </p:sp>
      <p:pic>
        <p:nvPicPr>
          <p:cNvPr id="5" name="Рисунок 4" descr="2e42558454defca34fea7d8bb9216cab.png"/>
          <p:cNvPicPr>
            <a:picLocks noChangeAspect="1"/>
          </p:cNvPicPr>
          <p:nvPr/>
        </p:nvPicPr>
        <p:blipFill>
          <a:blip r:embed="rId2" cstate="print"/>
          <a:stretch>
            <a:fillRect/>
          </a:stretch>
        </p:blipFill>
        <p:spPr>
          <a:xfrm>
            <a:off x="1187624" y="2419350"/>
            <a:ext cx="6667500" cy="44386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88640"/>
            <a:ext cx="8964488" cy="6285312"/>
          </a:xfrm>
        </p:spPr>
        <p:txBody>
          <a:bodyPr/>
          <a:lstStyle/>
          <a:p>
            <a:r>
              <a:rPr lang="en-US" dirty="0" smtClean="0"/>
              <a:t>The modern Olympic Games were revived in the late XIX century French philanthropist Pierre de Coubertin. Olympic Games, also known as the Summer Olympic Games, held every four years since 1896, except for years, came to the world wars.</a:t>
            </a:r>
            <a:endParaRPr lang="ru-RU" dirty="0"/>
          </a:p>
        </p:txBody>
      </p:sp>
      <p:pic>
        <p:nvPicPr>
          <p:cNvPr id="7" name="Рисунок 6" descr="Pierre_de_Coubertin_Anefo.jpg"/>
          <p:cNvPicPr>
            <a:picLocks noChangeAspect="1"/>
          </p:cNvPicPr>
          <p:nvPr/>
        </p:nvPicPr>
        <p:blipFill>
          <a:blip r:embed="rId2" cstate="print"/>
          <a:stretch>
            <a:fillRect/>
          </a:stretch>
        </p:blipFill>
        <p:spPr>
          <a:xfrm>
            <a:off x="2627784" y="1916831"/>
            <a:ext cx="3960440" cy="487350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0"/>
            <a:ext cx="8820472" cy="6473952"/>
          </a:xfrm>
        </p:spPr>
        <p:txBody>
          <a:bodyPr/>
          <a:lstStyle/>
          <a:p>
            <a:r>
              <a:rPr lang="en-US" dirty="0" smtClean="0"/>
              <a:t>In 1924 were instituted the Olympic Winter Games, which were originally held in the same year as the Summer. However, since 1994, the time of the Winter Olympics shifted by two years with respect to the time of the Summer Games.</a:t>
            </a:r>
            <a:endParaRPr lang="ru-RU" dirty="0"/>
          </a:p>
        </p:txBody>
      </p:sp>
      <p:pic>
        <p:nvPicPr>
          <p:cNvPr id="4" name="Рисунок 3" descr="1386230532_olimpiada3.jpg"/>
          <p:cNvPicPr>
            <a:picLocks noChangeAspect="1"/>
          </p:cNvPicPr>
          <p:nvPr/>
        </p:nvPicPr>
        <p:blipFill>
          <a:blip r:embed="rId2" cstate="print"/>
          <a:stretch>
            <a:fillRect/>
          </a:stretch>
        </p:blipFill>
        <p:spPr>
          <a:xfrm>
            <a:off x="4067944" y="3645024"/>
            <a:ext cx="4544657" cy="3212976"/>
          </a:xfrm>
          <a:prstGeom prst="rect">
            <a:avLst/>
          </a:prstGeom>
        </p:spPr>
      </p:pic>
      <p:pic>
        <p:nvPicPr>
          <p:cNvPr id="5" name="Рисунок 4" descr="1389375872_olimpiada-5.jpg"/>
          <p:cNvPicPr>
            <a:picLocks noChangeAspect="1"/>
          </p:cNvPicPr>
          <p:nvPr/>
        </p:nvPicPr>
        <p:blipFill>
          <a:blip r:embed="rId3" cstate="print"/>
          <a:stretch>
            <a:fillRect/>
          </a:stretch>
        </p:blipFill>
        <p:spPr>
          <a:xfrm>
            <a:off x="0" y="2996952"/>
            <a:ext cx="4139952" cy="2781300"/>
          </a:xfrm>
          <a:prstGeom prst="rect">
            <a:avLst/>
          </a:prstGeom>
        </p:spPr>
      </p:pic>
      <p:pic>
        <p:nvPicPr>
          <p:cNvPr id="6" name="Рисунок 5" descr="image_560501121336015533798.jpg"/>
          <p:cNvPicPr>
            <a:picLocks noChangeAspect="1"/>
          </p:cNvPicPr>
          <p:nvPr/>
        </p:nvPicPr>
        <p:blipFill>
          <a:blip r:embed="rId4" cstate="print"/>
          <a:stretch>
            <a:fillRect/>
          </a:stretch>
        </p:blipFill>
        <p:spPr>
          <a:xfrm>
            <a:off x="4355976" y="1556791"/>
            <a:ext cx="3960440" cy="205563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548680"/>
          </a:xfrm>
        </p:spPr>
        <p:txBody>
          <a:bodyPr>
            <a:normAutofit/>
          </a:bodyPr>
          <a:lstStyle/>
          <a:p>
            <a:r>
              <a:rPr lang="en-US" dirty="0" smtClean="0"/>
              <a:t>The revival of the Olympic Games</a:t>
            </a:r>
            <a:endParaRPr lang="ru-RU" dirty="0"/>
          </a:p>
        </p:txBody>
      </p:sp>
      <p:sp>
        <p:nvSpPr>
          <p:cNvPr id="3" name="Содержимое 2"/>
          <p:cNvSpPr>
            <a:spLocks noGrp="1"/>
          </p:cNvSpPr>
          <p:nvPr>
            <p:ph sz="quarter" idx="1"/>
          </p:nvPr>
        </p:nvSpPr>
        <p:spPr>
          <a:xfrm>
            <a:off x="0" y="836712"/>
            <a:ext cx="8748464" cy="6021288"/>
          </a:xfrm>
        </p:spPr>
        <p:txBody>
          <a:bodyPr/>
          <a:lstStyle/>
          <a:p>
            <a:r>
              <a:rPr lang="en-US" dirty="0" smtClean="0"/>
              <a:t>The first real precursors of the modern Olympic Games are "Olympia» </a:t>
            </a:r>
            <a:r>
              <a:rPr lang="en-US" dirty="0" err="1" smtClean="0"/>
              <a:t>enru</a:t>
            </a:r>
            <a:r>
              <a:rPr lang="en-US" dirty="0" smtClean="0"/>
              <a:t>, which are held regularly during the 1859-1888 period. The idea of reviving the Olympic Games in Greece belonged to the poet </a:t>
            </a:r>
            <a:r>
              <a:rPr lang="en-US" dirty="0" err="1" smtClean="0"/>
              <a:t>Panagiotis</a:t>
            </a:r>
            <a:r>
              <a:rPr lang="en-US" dirty="0" smtClean="0"/>
              <a:t> </a:t>
            </a:r>
            <a:r>
              <a:rPr lang="en-US" dirty="0" err="1" smtClean="0"/>
              <a:t>Sutsosu</a:t>
            </a:r>
            <a:r>
              <a:rPr lang="en-US" dirty="0" smtClean="0"/>
              <a:t>, embodied in her life public figure </a:t>
            </a:r>
            <a:r>
              <a:rPr lang="en-US" dirty="0" err="1" smtClean="0"/>
              <a:t>Evangelis</a:t>
            </a:r>
            <a:r>
              <a:rPr lang="en-US" dirty="0" smtClean="0"/>
              <a:t> </a:t>
            </a:r>
            <a:r>
              <a:rPr lang="en-US" dirty="0" err="1" smtClean="0"/>
              <a:t>Zappas</a:t>
            </a:r>
            <a:r>
              <a:rPr lang="en-US" dirty="0" smtClean="0"/>
              <a:t>.</a:t>
            </a:r>
            <a:endParaRPr lang="ru-RU" dirty="0"/>
          </a:p>
        </p:txBody>
      </p:sp>
      <p:pic>
        <p:nvPicPr>
          <p:cNvPr id="4" name="Рисунок 3" descr="Zappas.jpg"/>
          <p:cNvPicPr>
            <a:picLocks noChangeAspect="1"/>
          </p:cNvPicPr>
          <p:nvPr/>
        </p:nvPicPr>
        <p:blipFill>
          <a:blip r:embed="rId2" cstate="print"/>
          <a:stretch>
            <a:fillRect/>
          </a:stretch>
        </p:blipFill>
        <p:spPr>
          <a:xfrm>
            <a:off x="2771800" y="2969144"/>
            <a:ext cx="3744416" cy="388885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604448" cy="764704"/>
          </a:xfrm>
        </p:spPr>
        <p:txBody>
          <a:bodyPr>
            <a:normAutofit/>
          </a:bodyPr>
          <a:lstStyle/>
          <a:p>
            <a:r>
              <a:rPr lang="en-US" dirty="0" smtClean="0"/>
              <a:t>Modern Olympic Games</a:t>
            </a:r>
            <a:endParaRPr lang="ru-RU" dirty="0"/>
          </a:p>
        </p:txBody>
      </p:sp>
      <p:sp>
        <p:nvSpPr>
          <p:cNvPr id="3" name="Содержимое 2"/>
          <p:cNvSpPr>
            <a:spLocks noGrp="1"/>
          </p:cNvSpPr>
          <p:nvPr>
            <p:ph sz="quarter" idx="1"/>
          </p:nvPr>
        </p:nvSpPr>
        <p:spPr>
          <a:xfrm>
            <a:off x="0" y="908720"/>
            <a:ext cx="8820472" cy="1944216"/>
          </a:xfrm>
        </p:spPr>
        <p:txBody>
          <a:bodyPr>
            <a:normAutofit fontScale="92500" lnSpcReduction="10000"/>
          </a:bodyPr>
          <a:lstStyle/>
          <a:p>
            <a:r>
              <a:rPr lang="en-US" dirty="0" smtClean="0"/>
              <a:t>Olympics Games, also known as the Summer Olympics, held in the first year of 4-year-old (Olympic) cycle. Score Olympiads conducted since 1896, when the first Olympic Games (I Olympiad - 1896-99). Olympics gets his number and when the game is not carried out (</a:t>
            </a:r>
            <a:r>
              <a:rPr lang="en-US" dirty="0" err="1" smtClean="0"/>
              <a:t>eg</a:t>
            </a:r>
            <a:r>
              <a:rPr lang="en-US" dirty="0" smtClean="0"/>
              <a:t>, VI - in 1916-19, XII-1940-43, XIII - 1944-47).</a:t>
            </a:r>
            <a:endParaRPr lang="ru-RU" dirty="0"/>
          </a:p>
        </p:txBody>
      </p:sp>
      <p:pic>
        <p:nvPicPr>
          <p:cNvPr id="4" name="Рисунок 3" descr="3d_1116-preview.jpg"/>
          <p:cNvPicPr>
            <a:picLocks noChangeAspect="1"/>
          </p:cNvPicPr>
          <p:nvPr/>
        </p:nvPicPr>
        <p:blipFill>
          <a:blip r:embed="rId2" cstate="print"/>
          <a:stretch>
            <a:fillRect/>
          </a:stretch>
        </p:blipFill>
        <p:spPr>
          <a:xfrm>
            <a:off x="395536" y="2924945"/>
            <a:ext cx="4274385" cy="2592288"/>
          </a:xfrm>
          <a:prstGeom prst="rect">
            <a:avLst/>
          </a:prstGeom>
        </p:spPr>
      </p:pic>
      <p:pic>
        <p:nvPicPr>
          <p:cNvPr id="6" name="Рисунок 5" descr="Beijing_2008_Summer_olympics_games_006722_.jpg"/>
          <p:cNvPicPr>
            <a:picLocks noChangeAspect="1"/>
          </p:cNvPicPr>
          <p:nvPr/>
        </p:nvPicPr>
        <p:blipFill>
          <a:blip r:embed="rId3" cstate="print"/>
          <a:stretch>
            <a:fillRect/>
          </a:stretch>
        </p:blipFill>
        <p:spPr>
          <a:xfrm>
            <a:off x="4788024" y="2924944"/>
            <a:ext cx="3888432" cy="2664296"/>
          </a:xfrm>
          <a:prstGeom prst="rect">
            <a:avLst/>
          </a:prstGeom>
        </p:spPr>
      </p:pic>
      <p:pic>
        <p:nvPicPr>
          <p:cNvPr id="7" name="Рисунок 6" descr="norm_image_71ca4.jpeg"/>
          <p:cNvPicPr>
            <a:picLocks noChangeAspect="1"/>
          </p:cNvPicPr>
          <p:nvPr/>
        </p:nvPicPr>
        <p:blipFill>
          <a:blip r:embed="rId4" cstate="print"/>
          <a:stretch>
            <a:fillRect/>
          </a:stretch>
        </p:blipFill>
        <p:spPr>
          <a:xfrm>
            <a:off x="3995936" y="4773952"/>
            <a:ext cx="2016224" cy="208404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0"/>
            <a:ext cx="8676456" cy="2348880"/>
          </a:xfrm>
        </p:spPr>
        <p:txBody>
          <a:bodyPr>
            <a:normAutofit fontScale="92500" lnSpcReduction="10000"/>
          </a:bodyPr>
          <a:lstStyle/>
          <a:p>
            <a:r>
              <a:rPr lang="en-US" dirty="0" smtClean="0"/>
              <a:t>The symbol of the Olympic Games - the Olympic rings, the five fastened rings symbolizing the union of the five parts of the world in the Olympic movement. Color rings in the top row - blue, black and red. In the bottom row - yellow and green. The Olympic Movement has its own emblem and flag approved by the IOC at the suggestion of Coubertin in 1913. The logo - the Olympic rings.</a:t>
            </a:r>
            <a:endParaRPr lang="ru-RU" dirty="0"/>
          </a:p>
        </p:txBody>
      </p:sp>
      <p:pic>
        <p:nvPicPr>
          <p:cNvPr id="4" name="Рисунок 3" descr="sp-ob-olimp-5.jpg"/>
          <p:cNvPicPr>
            <a:picLocks noChangeAspect="1"/>
          </p:cNvPicPr>
          <p:nvPr/>
        </p:nvPicPr>
        <p:blipFill>
          <a:blip r:embed="rId2" cstate="print"/>
          <a:stretch>
            <a:fillRect/>
          </a:stretch>
        </p:blipFill>
        <p:spPr>
          <a:xfrm>
            <a:off x="827584" y="2348880"/>
            <a:ext cx="7272808" cy="432048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81</TotalTime>
  <Words>365</Words>
  <Application>Microsoft Office PowerPoint</Application>
  <PresentationFormat>Экран (4:3)</PresentationFormat>
  <Paragraphs>13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Эркер</vt:lpstr>
      <vt:lpstr>The Olympic Games</vt:lpstr>
      <vt:lpstr>Слайд 2</vt:lpstr>
      <vt:lpstr>Слайд 3</vt:lpstr>
      <vt:lpstr>Слайд 4</vt:lpstr>
      <vt:lpstr>The revival of the Olympic Games</vt:lpstr>
      <vt:lpstr>Modern Olympic Games</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Olimpic Games</dc:title>
  <dc:creator>Катерина</dc:creator>
  <cp:lastModifiedBy>Катя Тарбазанова</cp:lastModifiedBy>
  <cp:revision>10</cp:revision>
  <dcterms:created xsi:type="dcterms:W3CDTF">2015-06-05T10:51:14Z</dcterms:created>
  <dcterms:modified xsi:type="dcterms:W3CDTF">2015-06-05T13:37:48Z</dcterms:modified>
</cp:coreProperties>
</file>