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3" r:id="rId3"/>
    <p:sldId id="258" r:id="rId4"/>
    <p:sldId id="261" r:id="rId5"/>
    <p:sldId id="264" r:id="rId6"/>
    <p:sldId id="265" r:id="rId7"/>
    <p:sldId id="266" r:id="rId8"/>
    <p:sldId id="267" r:id="rId9"/>
    <p:sldId id="277" r:id="rId10"/>
    <p:sldId id="271" r:id="rId11"/>
    <p:sldId id="275" r:id="rId12"/>
    <p:sldId id="276" r:id="rId13"/>
    <p:sldId id="269" r:id="rId14"/>
    <p:sldId id="274" r:id="rId15"/>
    <p:sldId id="270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29BA5-4137-47C5-A79A-08EDAF170AD3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71158-7177-4261-93A6-5A3510E10C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52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7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374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612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8762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8035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92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1830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840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991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427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16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89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365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16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193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50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3643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сб 13.01.24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971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340768"/>
            <a:ext cx="7992888" cy="2592288"/>
          </a:xfrm>
        </p:spPr>
        <p:txBody>
          <a:bodyPr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Мультимедийное сопровождение лекционного занятия на тему: «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Проведение реабилитационных мероприятий в зависимости от анатомо-физиологических особенностей у детей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08D2406-D8E1-4B81-B686-958CF6A99C69}"/>
              </a:ext>
            </a:extLst>
          </p:cNvPr>
          <p:cNvSpPr txBox="1"/>
          <p:nvPr/>
        </p:nvSpPr>
        <p:spPr>
          <a:xfrm>
            <a:off x="251520" y="3933056"/>
            <a:ext cx="8784976" cy="1709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ПМ 05 Медико-социальная деятельность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МДК. 05.01 Реабилитация в педиатрии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Специальность 31.02.01 Лечебное дело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курс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1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252131"/>
            <a:ext cx="8191746" cy="16011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физиотерапии у детей в зависимости от возраста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159" y="1340768"/>
            <a:ext cx="4248472" cy="4987579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Назначают только одну процедуру в день.</a:t>
            </a:r>
          </a:p>
          <a:p>
            <a:pPr marL="11430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Уменьшение дозировки, сокращение продолжительности физиотерапевтических процедур, уменьшение площади воздействия, увеличение промежутка между процедурами, снижение общего количества процедур за весь курс лечения.</a:t>
            </a:r>
          </a:p>
          <a:p>
            <a:pPr marL="11430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время проведения процедур необходимо вести наблюдение за реакцией организма ребенка.</a:t>
            </a:r>
          </a:p>
          <a:p>
            <a:pPr marL="114300" indent="0">
              <a:buNone/>
            </a:pP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Не воздействуют физиотерапией на область сердца, ростковые зоны костей, места с нарушенным кровообращением, паренхиматозные, эндокринные органы.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xmlns="" id="{7268892E-D3B2-4C53-A76F-A726BF699F3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7397" y="1412776"/>
            <a:ext cx="4915550" cy="368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xmlns="" id="{E31E5516-7C7D-4446-B753-939D7957E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85" t="16184" r="21953" b="1881"/>
          <a:stretch/>
        </p:blipFill>
        <p:spPr bwMode="auto">
          <a:xfrm>
            <a:off x="6794307" y="4913784"/>
            <a:ext cx="23496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xmlns="" id="{2E043D19-A823-4131-9EEC-0D7B6063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6736" y="4948876"/>
            <a:ext cx="2654869" cy="190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88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09A7D2-66F8-491E-BC34-1A353954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310" y="269369"/>
            <a:ext cx="7055380" cy="1400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физиотерапии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E79A5C-64D7-4641-A5A2-DC7DB4368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56792"/>
            <a:ext cx="3959359" cy="4711492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Тяжелое общее состояние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тела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Кахексия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кровообращения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функции почек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кровоточивость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туберкулез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Подозрение на новообразование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AF5FE93-249C-4E9F-B30B-8C16AD69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521398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786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70B4EF-B1D6-4AAD-A60D-0A17FAD38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ЛФК в реабилитации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80695B-45C9-4519-843F-AD5B18EB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983"/>
            <a:ext cx="6264696" cy="5877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указания по использованию ЛФК в педиатрии: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характер патологического процесса;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уровень психомоторного развития;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 за реакцией ребенка во время проведения ЛФК;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за состоянием ребенка;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учитывать признаки утомления на занятиях ЛФК;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занятия между кормлением и при температуре +20- +22 С;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игрушки при занятиях ЛФК, сопровождать занятия нежной мелодией;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переходить постепенно от простых упражнений к сложным, постепенно увеличивая нагрузку;</a:t>
            </a:r>
          </a:p>
          <a:p>
            <a:pPr>
              <a:buFontTx/>
              <a:buChar char="-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назначается ЛФК по показаниям с первых дней жизни.</a:t>
            </a:r>
          </a:p>
          <a:p>
            <a:pPr>
              <a:buFontTx/>
              <a:buChar char="-"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439990F-D88C-4EEF-98CD-41BD6E829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98166"/>
            <a:ext cx="3131840" cy="19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F683E708-6EC0-4277-93AA-A39B290ED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39799"/>
            <a:ext cx="3131840" cy="200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0B1D0B9F-8A2A-4236-8C64-700F47D5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2160" y="1052736"/>
            <a:ext cx="3131840" cy="208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60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700" y="476672"/>
            <a:ext cx="7055380" cy="1400530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ЛФК в педиатрии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774" y="1484784"/>
            <a:ext cx="3986593" cy="5040560"/>
          </a:xfrm>
        </p:spPr>
        <p:txBody>
          <a:bodyPr/>
          <a:lstStyle/>
          <a:p>
            <a:pPr marL="11430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Рефлекторные (опоры, ходьбы,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Бабинского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др.): их проводят в первые 3 месяца (до 6-ти);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пассивные – с 1,5-3 месяцев;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активно-пассивные: - с 4- 6 месяцев (с поворотом со спины на живот, ползание);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дыхательные – с 8 месяцев (с движениями рук, с ритмичными надавливаниями на грудную клетку ребенка); 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динамические – с 10 месяцев (возьми игрушку, встать-сесть, ходьба)</a:t>
            </a:r>
          </a:p>
          <a:p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706CBA5E-84C0-44D6-BAE7-E3B239CAD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0367" y="1608460"/>
            <a:ext cx="5033978" cy="36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41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7DEDDC-DFE2-425C-9C9D-CFBA83CE5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массажа в педиатрии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2CC29106-0CA6-4174-B77C-0265BEA5E2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3387" y="1988840"/>
            <a:ext cx="4631805" cy="4320480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9BBA46E5-3016-4B46-8031-4C4654986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757" y="1853248"/>
            <a:ext cx="4239695" cy="3840205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массажа у детей: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иммунитет;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кровообращение;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снимает напряжение при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гипертонусе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мышц;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нормализует пищеварение;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поднимает настроение, улучшить сон;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удовлетворяет потребность малыша в физическом контакте.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02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6252"/>
            <a:ext cx="7055380" cy="140053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массажа у детей: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91" y="1200390"/>
            <a:ext cx="3596009" cy="5980670"/>
          </a:xfrm>
        </p:spPr>
        <p:txBody>
          <a:bodyPr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Поглаживание, затем глажение,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граблеобразное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Растирание: проводят кончиками пальцев, пиление продольное на спине, спиралевидное, кольцевидное голеней и бедер;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Разминание: в основном, щипцеобразное, непрерывное продольное длинных мышц спины, поперечное, растяжение и сдвигание;</a:t>
            </a:r>
          </a:p>
          <a:p>
            <a:pPr marL="114300" indent="0">
              <a:spcBef>
                <a:spcPts val="0"/>
              </a:spcBef>
              <a:buNone/>
            </a:pP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D5AA09B4-2C30-4933-8B7A-A0317DAC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5926" y="3188272"/>
            <a:ext cx="5468074" cy="329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A9BB94-6475-4191-857D-5060F6884A31}"/>
              </a:ext>
            </a:extLst>
          </p:cNvPr>
          <p:cNvSpPr txBox="1"/>
          <p:nvPr/>
        </p:nvSpPr>
        <p:spPr>
          <a:xfrm>
            <a:off x="107504" y="5229200"/>
            <a:ext cx="3275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используют только ручной, не аппаратный.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01BFDB7-8AE3-486C-A9B8-0D2FBB283F43}"/>
              </a:ext>
            </a:extLst>
          </p:cNvPr>
          <p:cNvSpPr txBox="1"/>
          <p:nvPr/>
        </p:nvSpPr>
        <p:spPr>
          <a:xfrm>
            <a:off x="3461745" y="1141517"/>
            <a:ext cx="5388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Вибрация: непрерывное, сотрясение, встряхивание конечностей дрожательными движениями, потряхивании; </a:t>
            </a:r>
            <a:r>
              <a:rPr lang="ru-RU" sz="1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рубление</a:t>
            </a: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мягкое и похлопывание одной рукой;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	Точечный массаж - используют для нормализации мышечного тонуса.</a:t>
            </a:r>
          </a:p>
          <a:p>
            <a:pPr marL="114300" indent="0">
              <a:spcBef>
                <a:spcPts val="0"/>
              </a:spcBef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783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97C21C-5979-44FB-8014-C10896F7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знаний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B6EEA9-28F7-414B-AF87-B1C0F5786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№1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ответы на вопросы: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Перечислите основные принципы реабилитации.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Принципы физиотерапии у детей.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Значение ЛФК.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Перечислите основные приемы массажа.</a:t>
            </a:r>
          </a:p>
          <a:p>
            <a:pPr marL="0" indent="0">
              <a:buNone/>
            </a:pP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378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8E868F-AB24-48AA-8425-B792930C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462C2A-1397-43B8-8DD9-DBED0EB0C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28800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дополните.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1.Реабилитация- комплекс медицинских, __________________________________________, направленных на _______________________________________.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Первый этап реабилитации – это ________________, второй ______________________, третий _____________________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Адаптация – это 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xmlns="" val="408083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9E627-10F6-46B1-89B3-3F5BF039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3EA443-D558-4607-84F8-E6576E3DA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700808"/>
            <a:ext cx="7200684" cy="439515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отметьте правильный ответ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противопоказаниям к проведению физиотерапии относится:</a:t>
            </a:r>
          </a:p>
          <a:p>
            <a:pPr marL="342900" indent="-342900">
              <a:buAutoNum type="arabicPeriod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Хроническая пневмония в стадии ремиссии.</a:t>
            </a:r>
          </a:p>
          <a:p>
            <a:pPr marL="342900" indent="-342900">
              <a:buAutoNum type="arabicPeriod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Недостаточность кровообращения.</a:t>
            </a:r>
          </a:p>
          <a:p>
            <a:pPr marL="342900" indent="-342900">
              <a:buAutoNum type="arabicPeriod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Бронхиальная астма.</a:t>
            </a:r>
          </a:p>
          <a:p>
            <a:pPr marL="342900" indent="-342900">
              <a:buAutoNum type="arabicPeriod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Хронический пиелонефрит без нарушения функции.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11826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83CC81-6D48-48ED-AB46-76D31C817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№4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A8740E-05E2-4E5A-B782-9F808A8C6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40" y="1853248"/>
            <a:ext cx="6711654" cy="4195481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дополните.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массажа у детей: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Укрепляет иммунитет</a:t>
            </a:r>
          </a:p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2.Улучшает кровообращение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</a:p>
          <a:p>
            <a:pPr marL="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xmlns="" val="11790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20DFCE-006F-4F11-987B-44F25C80A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занятия: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B0893D3-DBBC-4351-BF89-849B25549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412776"/>
            <a:ext cx="6711654" cy="4195481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Формулировка темы и ее мотивация.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Определение понятия реабилитация.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Принципы реабилитации в педиатрии.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Этапы реабилитации.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Противопоказания к физиотерапии.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Значение ЛФК в реабилитации.</a:t>
            </a:r>
          </a:p>
          <a:p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Использование массажа в педиатрии.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 Закрепление изученного материала</a:t>
            </a: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 Подведение итогов 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97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A137CFE-3B04-4043-ACB3-6E3329705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источников и литературы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5BF74B-8657-4C6C-BD7C-BDDDC5AC3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340768"/>
            <a:ext cx="8064780" cy="4907639"/>
          </a:xfrm>
        </p:spPr>
        <p:txBody>
          <a:bodyPr>
            <a:normAutofit/>
          </a:bodyPr>
          <a:lstStyle/>
          <a:p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Лукомский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И.В. Физиотерапия Лечебная физкультура Массаж: Учебное пособие / И.В.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Лукомский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 Минск: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Вышэйшая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школа, 2016. - 384 c.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Пономаренко, Г.Н. Общая физиотерапия: Учебник для студентов медицинских техникумов и колледжей / Г.Н. Пономаренко, В.С.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Улащик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.: Санкт-Петербург, 2017. - 288 c.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Соколова, Н.Г. Физиотерапия: учебное пособие / Н.Г. Соколова. -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РнД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Феникс, 2018. - 350 c.</a:t>
            </a:r>
          </a:p>
          <a:p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Смиян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И. С. Детская курортология / И.С.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Смиян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Т.В.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Карачевцева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- М.: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школа, 2016 - 280 c.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Справочник по физиотерапии. - М.: Медицина, 2017. - 512 c.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 методики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физио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-терапевтических процедур. Справочник. - Москва: Наука, 2018. - 408 c.</a:t>
            </a:r>
          </a:p>
        </p:txBody>
      </p:sp>
    </p:spTree>
    <p:extLst>
      <p:ext uri="{BB962C8B-B14F-4D97-AF65-F5344CB8AC3E}">
        <p14:creationId xmlns:p14="http://schemas.microsoft.com/office/powerpoint/2010/main" xmlns="" val="21979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04664"/>
            <a:ext cx="7399658" cy="86409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понятия реабилитация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208823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Реабилитация- комплекс медицинских, педагогических, психологических и иных мероприятий, направленных на максимально возможное восстановление или компенсацию нарушенных или полностью утраченных в результате травмы функций (потребностей) человеческого организма, его  трудоспособности.</a:t>
            </a:r>
            <a:endParaRPr lang="ru-RU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683AE36-C860-4FED-BA9F-F4542E2E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0365"/>
            <a:ext cx="6433364" cy="42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241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реабилитации в педиатрии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4176464" cy="4776482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реабилитация заболевшего ребенка должна начинаться на самых ранних стадиях болезни;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процесс реабилитации должен осуществляться непрерывно, пока не будет достигнуто максимально возможное восстановление здоровья ребенка;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реабилитация на каждом этапе носит комплексный характер;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индивидуальный характер как программы реабилитации, так и применения средств учитывающих особенности личности ребенка и своеобразие патологических и функциональных изменений;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76CF99C-531E-4595-90E5-D1D4B099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0391" y="2201695"/>
            <a:ext cx="4027930" cy="37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3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5494"/>
            <a:ext cx="7776864" cy="1277282"/>
          </a:xfrm>
        </p:spPr>
        <p:txBody>
          <a:bodyPr>
            <a:norm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реабилитации— клинический (стационарный)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9036050" cy="750887"/>
          </a:xfrm>
        </p:spPr>
        <p:txBody>
          <a:bodyPr>
            <a:no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возобновления работы пораженных систем. Данный этап завершается при излечении основного заболевания, восстановлении утраченных функций. Организм ребенка готовится к следующему этапу восстановления.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821" y="2832449"/>
            <a:ext cx="5167808" cy="36904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5629" y="2846851"/>
            <a:ext cx="3280793" cy="36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59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332656"/>
            <a:ext cx="7687690" cy="15205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реабилитации — санаторный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0916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возобновления пораженных функций, нормализация работы иных органов и систем.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006" y="2145319"/>
            <a:ext cx="6228692" cy="438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20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88640"/>
            <a:ext cx="7632848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лечение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688" y="4221088"/>
            <a:ext cx="3897312" cy="259567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5675" y="1772816"/>
            <a:ext cx="4450342" cy="3959696"/>
          </a:xfrm>
        </p:spPr>
        <p:txBody>
          <a:bodyPr>
            <a:no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Санаторно-курортное лечение проводится в: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-санаториях;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санаториях для детей, в том числе для детей с родителями;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санаториях-профилакториях;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курортной поликлинике;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грязелечебнице; 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бальнеологической лечебнице;</a:t>
            </a:r>
            <a:b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санаторном оздоровительном лагере круглогодичного действия.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257" y="1125488"/>
            <a:ext cx="445034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548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04664"/>
            <a:ext cx="7615682" cy="14485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реабилитации — адаптивный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766" y="2023931"/>
            <a:ext cx="2819770" cy="400740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– сложный процесс приспособления организма к новым условиям.</a:t>
            </a:r>
          </a:p>
          <a:p>
            <a:pPr marL="114300" indent="0">
              <a:buNone/>
            </a:pPr>
            <a:r>
              <a:rPr lang="ru-RU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ребенка, с учетом особенностей развития и наличия сопутствующих заболеваний, свой адаптационный период. 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5B0EFE08-BE6D-4DAB-BE9E-F00CA3FA9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1535" y="2023931"/>
            <a:ext cx="6300700" cy="4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4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CA0EC-7B3B-41E2-86B2-F5DA0C7B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7055380" cy="1400530"/>
          </a:xfrm>
        </p:spPr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физиотерапии у детей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6FEA2D-83B0-446C-B789-1322CCB51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556793"/>
            <a:ext cx="6783778" cy="4691614"/>
          </a:xfrm>
        </p:spPr>
        <p:txBody>
          <a:bodyPr>
            <a:normAutofit/>
          </a:bodyPr>
          <a:lstStyle/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первичности – единство нервного и гуморального путей воздействия.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Патогенетический принцип использования физических и природных факторов.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преимущественно малых доз энергии физических факторов, что имеет позитивное влияние на адаптационные, компенсаторные и защитные реакции организма.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физических факторов на ранних стадиях заболевания.</a:t>
            </a:r>
          </a:p>
          <a:p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использование физических и медикаментозных средств на патологический процесс.</a:t>
            </a:r>
          </a:p>
        </p:txBody>
      </p:sp>
    </p:spTree>
    <p:extLst>
      <p:ext uri="{BB962C8B-B14F-4D97-AF65-F5344CB8AC3E}">
        <p14:creationId xmlns:p14="http://schemas.microsoft.com/office/powerpoint/2010/main" xmlns="" val="9503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587</TotalTime>
  <Words>814</Words>
  <Application>Microsoft Office PowerPoint</Application>
  <PresentationFormat>Экран (4:3)</PresentationFormat>
  <Paragraphs>120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Ион</vt:lpstr>
      <vt:lpstr> Мультимедийное сопровождение лекционного занятия на тему: «Проведение реабилитационных мероприятий в зависимости от анатомо-физиологических особенностей у детей»</vt:lpstr>
      <vt:lpstr>План занятия:</vt:lpstr>
      <vt:lpstr>Определение понятия реабилитация</vt:lpstr>
      <vt:lpstr>Принципы реабилитации в педиатрии</vt:lpstr>
      <vt:lpstr>Первый этап реабилитации— клинический (стационарный)</vt:lpstr>
      <vt:lpstr>Второй этап реабилитации — санаторный</vt:lpstr>
      <vt:lpstr>Санаторно-курортное лечение</vt:lpstr>
      <vt:lpstr>Третий этап реабилитации — адаптивный</vt:lpstr>
      <vt:lpstr>Основные принципы физиотерапии у детей</vt:lpstr>
      <vt:lpstr>Особенности физиотерапии у детей в зависимости от возраста</vt:lpstr>
      <vt:lpstr>Противопоказания к физиотерапии</vt:lpstr>
      <vt:lpstr>Значение ЛФК в реабилитации</vt:lpstr>
      <vt:lpstr>Использование ЛФК в педиатрии</vt:lpstr>
      <vt:lpstr>Использование массажа в педиатрии</vt:lpstr>
      <vt:lpstr> Приемы массажа у детей:</vt:lpstr>
      <vt:lpstr>Контроль знаний</vt:lpstr>
      <vt:lpstr>Задание №2</vt:lpstr>
      <vt:lpstr>Задание №3</vt:lpstr>
      <vt:lpstr>Задание №4</vt:lpstr>
      <vt:lpstr>Список источников и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18:</dc:title>
  <dc:creator>Home</dc:creator>
  <cp:lastModifiedBy>Ольга</cp:lastModifiedBy>
  <cp:revision>31</cp:revision>
  <dcterms:created xsi:type="dcterms:W3CDTF">2016-09-12T03:26:21Z</dcterms:created>
  <dcterms:modified xsi:type="dcterms:W3CDTF">2024-01-13T12:39:18Z</dcterms:modified>
</cp:coreProperties>
</file>