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146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6FC0E-CC36-4D17-9AFB-8C07A22A3270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572CB-9BED-4FBB-9E92-3D9083EE03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6FC0E-CC36-4D17-9AFB-8C07A22A3270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572CB-9BED-4FBB-9E92-3D9083EE03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6FC0E-CC36-4D17-9AFB-8C07A22A3270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572CB-9BED-4FBB-9E92-3D9083EE03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6FC0E-CC36-4D17-9AFB-8C07A22A3270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572CB-9BED-4FBB-9E92-3D9083EE03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6FC0E-CC36-4D17-9AFB-8C07A22A3270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572CB-9BED-4FBB-9E92-3D9083EE03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6FC0E-CC36-4D17-9AFB-8C07A22A3270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572CB-9BED-4FBB-9E92-3D9083EE03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6FC0E-CC36-4D17-9AFB-8C07A22A3270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572CB-9BED-4FBB-9E92-3D9083EE03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6FC0E-CC36-4D17-9AFB-8C07A22A3270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572CB-9BED-4FBB-9E92-3D9083EE03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6FC0E-CC36-4D17-9AFB-8C07A22A3270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572CB-9BED-4FBB-9E92-3D9083EE03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6FC0E-CC36-4D17-9AFB-8C07A22A3270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572CB-9BED-4FBB-9E92-3D9083EE03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6FC0E-CC36-4D17-9AFB-8C07A22A3270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572CB-9BED-4FBB-9E92-3D9083EE03F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BA6FC0E-CC36-4D17-9AFB-8C07A22A3270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D6572CB-9BED-4FBB-9E92-3D9083EE03F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2376" y="836712"/>
            <a:ext cx="7772400" cy="2520280"/>
          </a:xfrm>
        </p:spPr>
        <p:txBody>
          <a:bodyPr>
            <a:normAutofit/>
          </a:bodyPr>
          <a:lstStyle/>
          <a:p>
            <a:r>
              <a:rPr lang="ru-RU" dirty="0"/>
              <a:t>Культура общения, труда, учебы, поведения в обществе</a:t>
            </a:r>
          </a:p>
        </p:txBody>
      </p:sp>
    </p:spTree>
    <p:extLst>
      <p:ext uri="{BB962C8B-B14F-4D97-AF65-F5344CB8AC3E}">
        <p14:creationId xmlns:p14="http://schemas.microsoft.com/office/powerpoint/2010/main" val="3535056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i="1" dirty="0">
                <a:solidFill>
                  <a:srgbClr val="C00000"/>
                </a:solidFill>
              </a:rPr>
              <a:t>Реальное поведение </a:t>
            </a:r>
            <a:r>
              <a:rPr lang="ru-RU" dirty="0"/>
              <a:t>- это практические действия и поступки.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i="1" dirty="0">
                <a:solidFill>
                  <a:srgbClr val="C00000"/>
                </a:solidFill>
              </a:rPr>
              <a:t>Вербальное поведение  </a:t>
            </a:r>
            <a:r>
              <a:rPr lang="ru-RU" dirty="0"/>
              <a:t>-  словесное общение.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741228"/>
            <a:ext cx="3528392" cy="3208052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prst="convex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750982"/>
            <a:ext cx="3594398" cy="320435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prst="convex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3162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562944"/>
          </a:xfrm>
        </p:spPr>
        <p:txBody>
          <a:bodyPr>
            <a:normAutofit/>
          </a:bodyPr>
          <a:lstStyle/>
          <a:p>
            <a:r>
              <a:rPr lang="ru-RU" i="1" dirty="0">
                <a:solidFill>
                  <a:srgbClr val="C00000"/>
                </a:solidFill>
              </a:rPr>
              <a:t>К нормам культуры поведения также относятся:</a:t>
            </a:r>
          </a:p>
          <a:p>
            <a:r>
              <a:rPr lang="ru-RU" dirty="0"/>
              <a:t>• вежливость </a:t>
            </a:r>
          </a:p>
          <a:p>
            <a:r>
              <a:rPr lang="ru-RU" dirty="0"/>
              <a:t>• корректность </a:t>
            </a:r>
          </a:p>
          <a:p>
            <a:r>
              <a:rPr lang="ru-RU" dirty="0"/>
              <a:t>• тактичность </a:t>
            </a:r>
          </a:p>
          <a:p>
            <a:r>
              <a:rPr lang="ru-RU" dirty="0"/>
              <a:t>• деликатность </a:t>
            </a:r>
          </a:p>
          <a:p>
            <a:r>
              <a:rPr lang="ru-RU" dirty="0"/>
              <a:t>• скромность </a:t>
            </a:r>
          </a:p>
          <a:p>
            <a:r>
              <a:rPr lang="ru-RU" dirty="0"/>
              <a:t>• простота </a:t>
            </a:r>
          </a:p>
          <a:p>
            <a:r>
              <a:rPr lang="ru-RU" dirty="0"/>
              <a:t>• обязательность </a:t>
            </a:r>
          </a:p>
        </p:txBody>
      </p:sp>
    </p:spTree>
    <p:extLst>
      <p:ext uri="{BB962C8B-B14F-4D97-AF65-F5344CB8AC3E}">
        <p14:creationId xmlns:p14="http://schemas.microsoft.com/office/powerpoint/2010/main" val="3635622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Одно из направлений культуры поведения человека в обществе —  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это воспитание ребенка.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Проходит она через воздействие национальной культуры, носителями которой являются окружающие ребенка люди. </a:t>
            </a:r>
          </a:p>
        </p:txBody>
      </p:sp>
      <p:pic>
        <p:nvPicPr>
          <p:cNvPr id="6148" name="Picture 4" descr="http://rpp.nashaucheba.ru/pars_docs/refs/140/139714/img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76872"/>
            <a:ext cx="7776864" cy="39148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slop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5412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Одна из главных проблем человечества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-безопасность поведения в современном мире. Особенно распространены: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Экологические катастрофы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Террористические акты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Военные конфликты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Рост преступности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Социальная и экономическая нестабильность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05064"/>
            <a:ext cx="2793063" cy="20657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020002"/>
            <a:ext cx="3168352" cy="21386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005065"/>
            <a:ext cx="3048000" cy="21266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9083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Опасности, связанные с местом пребывания взрослых и детей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опасности дома,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опасности на дороге и улице,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опасности на природе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опасности в общении с незнакомыми людьми.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01009"/>
            <a:ext cx="3059832" cy="28331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1" y="3501010"/>
            <a:ext cx="2880320" cy="28331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3413" y="3501009"/>
            <a:ext cx="3007059" cy="28098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6436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634952"/>
          </a:xfrm>
        </p:spPr>
        <p:txBody>
          <a:bodyPr>
            <a:normAutofit fontScale="92500" lnSpcReduction="10000"/>
          </a:bodyPr>
          <a:lstStyle/>
          <a:p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Выживание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— это активные целесообразные действия, направленные на сохранение жизни, здоровья и работоспособности в условиях автономного существования.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выживания : 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• преодоление стрессового состояния, вызванного аварийной ситуацией;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• оказание первой медицинской помощи пострадавшим;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• защита от неблагоприятного воздействия факторов окружающей природной среды;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• обеспечение водой и пищей;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• определение собственного местоположения;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• установление связи и подготовка средств сигнализации</a:t>
            </a:r>
          </a:p>
        </p:txBody>
      </p:sp>
    </p:spTree>
    <p:extLst>
      <p:ext uri="{BB962C8B-B14F-4D97-AF65-F5344CB8AC3E}">
        <p14:creationId xmlns:p14="http://schemas.microsoft.com/office/powerpoint/2010/main" val="1134927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562944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Факторы, влияющие на способность к выживанию, делятся  на 4  группы:</a:t>
            </a: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антропологические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- это состояние здоровья человека, постоянство его внутренней среды, резервные возможности организма.</a:t>
            </a: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• 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природно-средовые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это температура, влажность воздуха, солнечная  радиация, осадки, уровень давления атмосферы, ветер и др.</a:t>
            </a: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материально-технические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это защитные материалы в  условиях автономного существования: одежда, аварийное снаряжение, запас пищи и воды, подручные средства, используемые для различных целей, и др.</a:t>
            </a: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экологические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это результате взаимодействия</a:t>
            </a: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человека с окружающей средой (несчастные случаи, травмы и т. д.).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5940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90936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Правила безопасного поведения в современном мире: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Обращайте внимание на подозрительных людей, предметы, на любые подозрительные мелочи.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Никогда не принимайте от незнакомцев пакеты и сумки, не оставляйте свой багаж без присмотра.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случае эвакуации, возьмите с собой набор предметов первой необходимости и документы.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Всегда узнавайте, где находятся резервные выходы из помещения.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Если произошел взрыв, пожар, землетрясение, никогда не пользуйтесь лифтом.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Старайтесь не поддаваться панике, что бы ни произошло.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21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Угрозы новой эпохи: 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Демографическая угроза -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это депопуляция, старение населения, нерегулируемые миграционные процессы, деградация института семьи и др.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492896"/>
            <a:ext cx="6323856" cy="35055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2598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6349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Продовольственная угроза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– это неспособности человечества полностью обеспечить себя жизненно важными продуктами питания в соответствии с физиологическими нормами.</a:t>
            </a:r>
          </a:p>
          <a:p>
            <a:pPr marL="0" indent="0">
              <a:buNone/>
            </a:pPr>
            <a:r>
              <a:rPr lang="ru-RU" sz="24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Энергетическая угроза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- это проблема обеспечения человечества топливом и энергией в настоящее время и в обозримом будущем.</a:t>
            </a:r>
          </a:p>
          <a:p>
            <a:pPr marL="0" indent="0">
              <a:buNone/>
            </a:pPr>
            <a:r>
              <a:rPr lang="ru-RU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Экологическая угроза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- это истощение окружающей среды в результате нерационального природопользования, загрязнения ее твердыми, жидкими и газообразными отходами, отравление радиоактивными отходами.</a:t>
            </a:r>
          </a:p>
          <a:p>
            <a:pPr marL="0" indent="0">
              <a:buNone/>
            </a:pPr>
            <a:r>
              <a:rPr lang="ru-RU" sz="24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Экономическая угрозы 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заключены в экономических отношениях, в экономических категориях – изменении курсов валют, процентных ставок, цен, нарушениях обязательств по контрактам и т.д. </a:t>
            </a:r>
          </a:p>
        </p:txBody>
      </p:sp>
    </p:spTree>
    <p:extLst>
      <p:ext uri="{BB962C8B-B14F-4D97-AF65-F5344CB8AC3E}">
        <p14:creationId xmlns:p14="http://schemas.microsoft.com/office/powerpoint/2010/main" val="4265736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564904"/>
            <a:ext cx="6995120" cy="3470136"/>
          </a:xfrm>
        </p:spPr>
        <p:txBody>
          <a:bodyPr>
            <a:normAutofit/>
          </a:bodyPr>
          <a:lstStyle/>
          <a:p>
            <a:endParaRPr lang="ru-RU" b="0" dirty="0">
              <a:solidFill>
                <a:srgbClr val="FF0000"/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1890536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Понятие культурного поведения и этики существует многие века, и в наше время не утратило своей актуальности. Поэтому проблема культуры молодых людей является актуальной  в XX1 веке.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487004"/>
            <a:ext cx="7128792" cy="381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4367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5629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6.Информационная угроза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– это неправомерный доступ к информации и неправомерное изменение данных.</a:t>
            </a:r>
          </a:p>
          <a:p>
            <a:pPr marL="0" indent="0">
              <a:buNone/>
            </a:pPr>
            <a:r>
              <a:rPr lang="ru-RU" sz="24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7. Научно-техническая угроза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-  это угроза безопасности, возникающая в результате технологической неисправности за пределами информационной системы.</a:t>
            </a:r>
          </a:p>
          <a:p>
            <a:pPr marL="0" indent="0">
              <a:buNone/>
            </a:pPr>
            <a:r>
              <a:rPr lang="ru-RU" sz="24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8.Социальная угроза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– это алкоголизм, наркомания и т.д.</a:t>
            </a:r>
          </a:p>
          <a:p>
            <a:pPr marL="0" indent="0">
              <a:buNone/>
            </a:pPr>
            <a:r>
              <a:rPr lang="ru-RU" sz="24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9. Культурологическая угроза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10. Геополитическая угроза. </a:t>
            </a:r>
          </a:p>
          <a:p>
            <a:pPr marL="0" indent="0">
              <a:buNone/>
            </a:pPr>
            <a:r>
              <a:rPr lang="ru-RU" sz="24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11.Политическая угроза.</a:t>
            </a:r>
          </a:p>
          <a:p>
            <a:pPr marL="0" indent="0">
              <a:buNone/>
            </a:pPr>
            <a:r>
              <a:rPr lang="ru-RU" sz="24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12.Военная угроза.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9857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Безопасность жизнедеятельности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это такое качество жизнедеятельности человека, при котором она не создаёт опасностей и угроз, способных нанести неприемлемый вред (ущерб) его жизненно важным интересам.</a:t>
            </a: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348880"/>
            <a:ext cx="7992888" cy="37444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4227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562944"/>
          </a:xfrm>
        </p:spPr>
        <p:txBody>
          <a:bodyPr>
            <a:normAutofit/>
          </a:bodyPr>
          <a:lstStyle/>
          <a:p>
            <a:pPr algn="ctr"/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внимание!!!</a:t>
            </a:r>
          </a:p>
        </p:txBody>
      </p:sp>
    </p:spTree>
    <p:extLst>
      <p:ext uri="{BB962C8B-B14F-4D97-AF65-F5344CB8AC3E}">
        <p14:creationId xmlns:p14="http://schemas.microsoft.com/office/powerpoint/2010/main" val="198359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564904"/>
            <a:ext cx="6779096" cy="347013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2898648"/>
          </a:xfrm>
        </p:spPr>
        <p:txBody>
          <a:bodyPr/>
          <a:lstStyle/>
          <a:p>
            <a:r>
              <a:rPr lang="vi-VN" dirty="0"/>
              <a:t> Иога́нн Во́льфганг фон Гёте</a:t>
            </a:r>
            <a:r>
              <a:rPr lang="ru-RU" dirty="0"/>
              <a:t>: «</a:t>
            </a:r>
            <a:r>
              <a:rPr lang="ru-RU" i="1" dirty="0"/>
              <a:t>Поведение - это зеркало, в котором каждый демонстрирует свой облик</a:t>
            </a:r>
            <a:r>
              <a:rPr lang="ru-RU" dirty="0"/>
              <a:t>»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552" y="2160417"/>
            <a:ext cx="5472608" cy="4272830"/>
          </a:xfrm>
          <a:prstGeom prst="rect">
            <a:avLst/>
          </a:prstGeom>
          <a:noFill/>
          <a:ln>
            <a:noFill/>
          </a:ln>
          <a:effectLst/>
          <a:scene3d>
            <a:camera prst="obliqueBottomLeft"/>
            <a:lightRig rig="threePt" dir="t"/>
          </a:scene3d>
          <a:sp3d>
            <a:bevelT w="139700" prst="cross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6106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437112"/>
            <a:ext cx="8183880" cy="15979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Культура поведения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(латинское слово 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cultura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 — совокупность сформированных, социально значимых качеств личности, повседневных поступков человека в обществе, основанных на нормах нравственности, этики, эстетической культуре.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Внутренняя культура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— это знания, чувства, умения и навыки, лежащие в основе жизни человека (образованность, развитый интеллект, профессиональная подготовка, компетентность, добродетельность-нравственность, порядочность).</a:t>
            </a:r>
          </a:p>
          <a:p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Внешняя культура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— это культура поведения, культура непосредственного контакта, общения с людьми, с окружающей средой. Внешняя культура рождается на стыке внутренней культуры человека с окружающей средой.</a:t>
            </a:r>
          </a:p>
        </p:txBody>
      </p:sp>
    </p:spTree>
    <p:extLst>
      <p:ext uri="{BB962C8B-B14F-4D97-AF65-F5344CB8AC3E}">
        <p14:creationId xmlns:p14="http://schemas.microsoft.com/office/powerpoint/2010/main" val="447605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005064"/>
            <a:ext cx="8183880" cy="202997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Внешняя культура в отдельных случаях может быть не связана с внутренней культурой или даже противоречить ей. Культурный и дельный человек может быть элементарно не воспитан. И, напротив, внешне воспитанный человек может быть пустой, безнравственный, без глубокой внутренней культуры. Внешняя культура относительно независима от внутренней.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140968"/>
            <a:ext cx="4536504" cy="3096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http://cs405322.vk.me/v405322292/1f72/25etzs3Vb2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176972"/>
            <a:ext cx="4168924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96533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Существуют правила поведения разного уровня: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1) уровень общечеловеческих правил, принятых в современном обществе;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2) уровень национальных правил или правил, принятых в данной стране;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3) уровень правил, принятых в данной местности (в селе, городе, Москве);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4) уровень правил, принятых в том или ином общественном слое (в среде рабочих, в среде интеллигенции, в высшем обществе и т. п.).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5) уровень правил, принятых в том или ином профессиональном сообществе или общественной организации (медицинских работников, юристов, полицейских, военных, государственных служащих, членов той или иной партии...)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6) уровень правил, принятых в том или ином учреждении (образовательном, медицинском, государственном, коммерческом...) </a:t>
            </a:r>
          </a:p>
        </p:txBody>
      </p:sp>
    </p:spTree>
    <p:extLst>
      <p:ext uri="{BB962C8B-B14F-4D97-AF65-F5344CB8AC3E}">
        <p14:creationId xmlns:p14="http://schemas.microsoft.com/office/powerpoint/2010/main" val="3583280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Внешний идеал культурного человека: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Походка уверенная и ровная;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Выражение лица естественное и доброжелательное;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Смех не оскорбительный и не привлекает внимание окружающих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780928"/>
            <a:ext cx="7199362" cy="3665984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prst="relaxedInse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6271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90936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33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Нормы культуры поведения в общественных местах: </a:t>
            </a:r>
          </a:p>
          <a:p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Женщина согласно культуре поведения должна всегда находиться справа от мужчины, а мужчина слева от женщины;</a:t>
            </a:r>
          </a:p>
          <a:p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Находясь на улице не желательно идти против общего движения и задевать руками людей проходящих мимо. Также за рамки приличия выходит курение на улице, распитие напитков и комментарии об одежде и внешности прохожих;</a:t>
            </a:r>
          </a:p>
          <a:p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В общественный транспорт не желательно заходить с едой и напитками. Также не стоит занимать сидячие места сумками, и желательно уступать свободное место пожилым людям и матерям с детьми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28883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C00000"/>
                </a:solidFill>
              </a:rPr>
              <a:t>Этикет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/>
              <a:t>(от фр. </a:t>
            </a:r>
            <a:r>
              <a:rPr lang="ru-RU" dirty="0" err="1"/>
              <a:t>etiquette</a:t>
            </a:r>
            <a:r>
              <a:rPr lang="ru-RU" dirty="0"/>
              <a:t> – ярлык, этикетка) – это совокупность правил поведения, касающихся внешнего проявления отношения к людям (формы обращения, поведение в общественных местах, манеры, одежда и т. д.), установленный порядок поведения, следование моральным, общественным нормам.</a:t>
            </a:r>
          </a:p>
        </p:txBody>
      </p:sp>
    </p:spTree>
    <p:extLst>
      <p:ext uri="{BB962C8B-B14F-4D97-AF65-F5344CB8AC3E}">
        <p14:creationId xmlns:p14="http://schemas.microsoft.com/office/powerpoint/2010/main" val="3599371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204</TotalTime>
  <Words>1102</Words>
  <Application>Microsoft Office PowerPoint</Application>
  <PresentationFormat>Экран (4:3)</PresentationFormat>
  <Paragraphs>83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Times New Roman</vt:lpstr>
      <vt:lpstr>Verdana</vt:lpstr>
      <vt:lpstr>Wingdings 2</vt:lpstr>
      <vt:lpstr>Аспект</vt:lpstr>
      <vt:lpstr>Культура общения, труда, учебы, поведения в обществе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UralSOFT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Культура поведения в современном обществе</dc:title>
  <dc:creator>user</dc:creator>
  <cp:lastModifiedBy>Accounting</cp:lastModifiedBy>
  <cp:revision>22</cp:revision>
  <dcterms:created xsi:type="dcterms:W3CDTF">2015-10-24T17:11:25Z</dcterms:created>
  <dcterms:modified xsi:type="dcterms:W3CDTF">2024-10-07T08:42:37Z</dcterms:modified>
</cp:coreProperties>
</file>