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0"/>
  </p:notesMasterIdLst>
  <p:sldIdLst>
    <p:sldId id="256" r:id="rId2"/>
    <p:sldId id="257" r:id="rId3"/>
    <p:sldId id="270" r:id="rId4"/>
    <p:sldId id="258" r:id="rId5"/>
    <p:sldId id="259" r:id="rId6"/>
    <p:sldId id="260" r:id="rId7"/>
    <p:sldId id="261" r:id="rId8"/>
    <p:sldId id="262" r:id="rId9"/>
    <p:sldId id="263" r:id="rId10"/>
    <p:sldId id="264" r:id="rId11"/>
    <p:sldId id="269" r:id="rId12"/>
    <p:sldId id="271" r:id="rId13"/>
    <p:sldId id="272" r:id="rId14"/>
    <p:sldId id="273" r:id="rId15"/>
    <p:sldId id="274" r:id="rId16"/>
    <p:sldId id="276" r:id="rId17"/>
    <p:sldId id="275" r:id="rId18"/>
    <p:sldId id="277" r:id="rId19"/>
  </p:sldIdLst>
  <p:sldSz cx="12192000" cy="6858000"/>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13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F2106F40-8F74-464F-9BF9-308B04E07CA3}" type="datetimeFigureOut">
              <a:rPr lang="ru-RU"/>
              <a:pPr>
                <a:defRPr/>
              </a:pPr>
              <a:t>12.12.2020</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924BDB58-2B3D-4CED-B214-3F6EF65D0B72}"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Образ слайда 1"/>
          <p:cNvSpPr>
            <a:spLocks noGrp="1" noRot="1" noChangeAspect="1"/>
          </p:cNvSpPr>
          <p:nvPr>
            <p:ph type="sldImg"/>
          </p:nvPr>
        </p:nvSpPr>
        <p:spPr bwMode="auto">
          <a:noFill/>
          <a:ln>
            <a:solidFill>
              <a:srgbClr val="000000"/>
            </a:solidFill>
            <a:miter lim="800000"/>
            <a:headEnd/>
            <a:tailEnd/>
          </a:ln>
        </p:spPr>
      </p:sp>
      <p:sp>
        <p:nvSpPr>
          <p:cNvPr id="24578"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24579"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21EF56-3F6C-4C74-8DB3-4BC7EE016467}" type="slidenum">
              <a:rPr lang="ru-RU">
                <a:cs typeface="Arial" charset="0"/>
              </a:rPr>
              <a:pPr fontAlgn="base">
                <a:spcBef>
                  <a:spcPct val="0"/>
                </a:spcBef>
                <a:spcAft>
                  <a:spcPct val="0"/>
                </a:spcAft>
              </a:pPr>
              <a:t>4</a:t>
            </a:fld>
            <a:endParaRPr lang="ru-RU">
              <a:cs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 name="Group 6"/>
          <p:cNvGrpSpPr>
            <a:grpSpLocks/>
          </p:cNvGrpSpPr>
          <p:nvPr/>
        </p:nvGrpSpPr>
        <p:grpSpPr bwMode="auto">
          <a:xfrm>
            <a:off x="0" y="0"/>
            <a:ext cx="12192000" cy="6858000"/>
            <a:chOff x="0" y="0"/>
            <a:chExt cx="12192000" cy="6858000"/>
          </a:xfrm>
        </p:grpSpPr>
        <p:sp>
          <p:nvSpPr>
            <p:cNvPr id="5"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ru-RU"/>
            </a:p>
          </p:txBody>
        </p:sp>
      </p:grpSp>
      <p:sp>
        <p:nvSpPr>
          <p:cNvPr id="7" name="Rectangle 10"/>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1154955" y="2099733"/>
            <a:ext cx="8825658" cy="2677648"/>
          </a:xfrm>
        </p:spPr>
        <p:txBody>
          <a:bodyPr anchor="b"/>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bwMode="gray">
          <a:xfrm>
            <a:off x="1154955" y="4777380"/>
            <a:ext cx="8825658" cy="861420"/>
          </a:xfrm>
        </p:spPr>
        <p:txBody>
          <a:bodyPr/>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8" name="Date Placeholder 3"/>
          <p:cNvSpPr>
            <a:spLocks noGrp="1"/>
          </p:cNvSpPr>
          <p:nvPr>
            <p:ph type="dt" sz="half" idx="10"/>
          </p:nvPr>
        </p:nvSpPr>
        <p:spPr bwMode="gray">
          <a:xfrm rot="5400000">
            <a:off x="10158413" y="1792288"/>
            <a:ext cx="990600" cy="304800"/>
          </a:xfrm>
        </p:spPr>
        <p:txBody>
          <a:bodyPr anchor="t"/>
          <a:lstStyle>
            <a:lvl1pPr algn="l">
              <a:defRPr b="0" i="0" smtClean="0">
                <a:solidFill>
                  <a:schemeClr val="bg1">
                    <a:alpha val="60000"/>
                  </a:schemeClr>
                </a:solidFill>
              </a:defRPr>
            </a:lvl1pPr>
          </a:lstStyle>
          <a:p>
            <a:pPr>
              <a:defRPr/>
            </a:pPr>
            <a:fld id="{25B5EC8E-8033-4BEB-B993-8F578B71D374}" type="datetimeFigureOut">
              <a:rPr lang="ru-RU"/>
              <a:pPr>
                <a:defRPr/>
              </a:pPr>
              <a:t>12.12.2020</a:t>
            </a:fld>
            <a:endParaRPr lang="ru-RU"/>
          </a:p>
        </p:txBody>
      </p:sp>
      <p:sp>
        <p:nvSpPr>
          <p:cNvPr id="9" name="Footer Placeholder 4"/>
          <p:cNvSpPr>
            <a:spLocks noGrp="1"/>
          </p:cNvSpPr>
          <p:nvPr>
            <p:ph type="ftr" sz="quarter" idx="11"/>
          </p:nvPr>
        </p:nvSpPr>
        <p:spPr bwMode="gray">
          <a:xfrm rot="5400000">
            <a:off x="8952706" y="3228182"/>
            <a:ext cx="3859213" cy="304800"/>
          </a:xfrm>
        </p:spPr>
        <p:txBody>
          <a:bodyPr/>
          <a:lstStyle>
            <a:lvl1pPr>
              <a:defRPr b="0" i="0">
                <a:solidFill>
                  <a:schemeClr val="bg1">
                    <a:alpha val="60000"/>
                  </a:schemeClr>
                </a:solidFill>
              </a:defRPr>
            </a:lvl1pPr>
          </a:lstStyle>
          <a:p>
            <a:pPr>
              <a:defRPr/>
            </a:pPr>
            <a:endParaRPr lang="ru-RU"/>
          </a:p>
        </p:txBody>
      </p:sp>
      <p:sp>
        <p:nvSpPr>
          <p:cNvPr id="10" name="Slide Number Placeholder 5"/>
          <p:cNvSpPr>
            <a:spLocks noGrp="1"/>
          </p:cNvSpPr>
          <p:nvPr>
            <p:ph type="sldNum" sz="quarter" idx="12"/>
          </p:nvPr>
        </p:nvSpPr>
        <p:spPr/>
        <p:txBody>
          <a:bodyPr/>
          <a:lstStyle>
            <a:lvl1pPr>
              <a:defRPr/>
            </a:lvl1pPr>
          </a:lstStyle>
          <a:p>
            <a:pPr>
              <a:defRPr/>
            </a:pPr>
            <a:fld id="{2C2DDE09-893F-4AE9-93C5-49955AF607B3}"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grpSp>
        <p:nvGrpSpPr>
          <p:cNvPr id="5" name="Group 8"/>
          <p:cNvGrpSpPr>
            <a:grpSpLocks/>
          </p:cNvGrpSpPr>
          <p:nvPr/>
        </p:nvGrpSpPr>
        <p:grpSpPr bwMode="auto">
          <a:xfrm>
            <a:off x="0" y="0"/>
            <a:ext cx="12192000" cy="6858000"/>
            <a:chOff x="0" y="0"/>
            <a:chExt cx="12192000" cy="6858000"/>
          </a:xfrm>
        </p:grpSpPr>
        <p:sp>
          <p:nvSpPr>
            <p:cNvPr id="6"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10371525">
              <a:off x="263767" y="4438254"/>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ru-RU"/>
            </a:p>
          </p:txBody>
        </p:sp>
        <p:sp>
          <p:nvSpPr>
            <p:cNvPr id="13" name="Freeform 5"/>
            <p:cNvSpPr>
              <a:spLocks/>
            </p:cNvSpPr>
            <p:nvPr/>
          </p:nvSpPr>
          <p:spPr bwMode="gray">
            <a:xfrm rot="10800000">
              <a:off x="459506" y="321130"/>
              <a:ext cx="11277600" cy="4533900"/>
            </a:xfrm>
            <a:custGeom>
              <a:avLst/>
              <a:gdLst>
                <a:gd name="T0" fmla="*/ 0 w 7104"/>
                <a:gd name="T1" fmla="*/ 0 h 2856"/>
                <a:gd name="T2" fmla="*/ 7104 w 7104"/>
                <a:gd name="T3" fmla="*/ 2856 h 2856"/>
              </a:gdLst>
              <a:ahLst/>
              <a:cxnLst>
                <a:cxn ang="0">
                  <a:pos x="0" y="0"/>
                </a:cxn>
                <a:cxn ang="0">
                  <a:pos x="0" y="2856"/>
                </a:cxn>
                <a:cxn ang="0">
                  <a:pos x="7104" y="2856"/>
                </a:cxn>
                <a:cxn ang="0">
                  <a:pos x="7104" y="1"/>
                </a:cxn>
                <a:cxn ang="0">
                  <a:pos x="7104" y="1"/>
                </a:cxn>
                <a:cxn ang="0">
                  <a:pos x="6943" y="26"/>
                </a:cxn>
                <a:cxn ang="0">
                  <a:pos x="6782" y="50"/>
                </a:cxn>
                <a:cxn ang="0">
                  <a:pos x="6621" y="73"/>
                </a:cxn>
                <a:cxn ang="0">
                  <a:pos x="6459" y="93"/>
                </a:cxn>
                <a:cxn ang="0">
                  <a:pos x="6298" y="113"/>
                </a:cxn>
                <a:cxn ang="0">
                  <a:pos x="6136" y="132"/>
                </a:cxn>
                <a:cxn ang="0">
                  <a:pos x="5976" y="148"/>
                </a:cxn>
                <a:cxn ang="0">
                  <a:pos x="5814" y="163"/>
                </a:cxn>
                <a:cxn ang="0">
                  <a:pos x="5653" y="177"/>
                </a:cxn>
                <a:cxn ang="0">
                  <a:pos x="5494" y="189"/>
                </a:cxn>
                <a:cxn ang="0">
                  <a:pos x="5334" y="201"/>
                </a:cxn>
                <a:cxn ang="0">
                  <a:pos x="5175" y="211"/>
                </a:cxn>
                <a:cxn ang="0">
                  <a:pos x="5017" y="219"/>
                </a:cxn>
                <a:cxn ang="0">
                  <a:pos x="4859" y="227"/>
                </a:cxn>
                <a:cxn ang="0">
                  <a:pos x="4703" y="234"/>
                </a:cxn>
                <a:cxn ang="0">
                  <a:pos x="4548" y="239"/>
                </a:cxn>
                <a:cxn ang="0">
                  <a:pos x="4393" y="243"/>
                </a:cxn>
                <a:cxn ang="0">
                  <a:pos x="4240" y="247"/>
                </a:cxn>
                <a:cxn ang="0">
                  <a:pos x="4088" y="249"/>
                </a:cxn>
                <a:cxn ang="0">
                  <a:pos x="3937" y="251"/>
                </a:cxn>
                <a:cxn ang="0">
                  <a:pos x="3788" y="252"/>
                </a:cxn>
                <a:cxn ang="0">
                  <a:pos x="3640" y="251"/>
                </a:cxn>
                <a:cxn ang="0">
                  <a:pos x="3494" y="251"/>
                </a:cxn>
                <a:cxn ang="0">
                  <a:pos x="3349" y="249"/>
                </a:cxn>
                <a:cxn ang="0">
                  <a:pos x="3207" y="246"/>
                </a:cxn>
                <a:cxn ang="0">
                  <a:pos x="3066" y="243"/>
                </a:cxn>
                <a:cxn ang="0">
                  <a:pos x="2928" y="240"/>
                </a:cxn>
                <a:cxn ang="0">
                  <a:pos x="2791" y="235"/>
                </a:cxn>
                <a:cxn ang="0">
                  <a:pos x="2656" y="230"/>
                </a:cxn>
                <a:cxn ang="0">
                  <a:pos x="2524" y="225"/>
                </a:cxn>
                <a:cxn ang="0">
                  <a:pos x="2266" y="212"/>
                </a:cxn>
                <a:cxn ang="0">
                  <a:pos x="2019" y="198"/>
                </a:cxn>
                <a:cxn ang="0">
                  <a:pos x="1782" y="183"/>
                </a:cxn>
                <a:cxn ang="0">
                  <a:pos x="1557" y="167"/>
                </a:cxn>
                <a:cxn ang="0">
                  <a:pos x="1343" y="150"/>
                </a:cxn>
                <a:cxn ang="0">
                  <a:pos x="1144" y="132"/>
                </a:cxn>
                <a:cxn ang="0">
                  <a:pos x="957" y="114"/>
                </a:cxn>
                <a:cxn ang="0">
                  <a:pos x="785" y="96"/>
                </a:cxn>
                <a:cxn ang="0">
                  <a:pos x="627" y="79"/>
                </a:cxn>
                <a:cxn ang="0">
                  <a:pos x="487" y="63"/>
                </a:cxn>
                <a:cxn ang="0">
                  <a:pos x="361" y="48"/>
                </a:cxn>
                <a:cxn ang="0">
                  <a:pos x="254" y="35"/>
                </a:cxn>
                <a:cxn ang="0">
                  <a:pos x="165" y="23"/>
                </a:cxn>
                <a:cxn ang="0">
                  <a:pos x="42" y="6"/>
                </a:cxn>
                <a:cxn ang="0">
                  <a:pos x="0" y="0"/>
                </a:cxn>
                <a:cxn ang="0">
                  <a:pos x="0" y="0"/>
                </a:cxn>
              </a:cxnLst>
              <a:rect l="T0" t="T1" r="T2" b="T3"/>
              <a:pathLst>
                <a:path w="7104" h="2856">
                  <a:moveTo>
                    <a:pt x="0" y="0"/>
                  </a:moveTo>
                  <a:lnTo>
                    <a:pt x="0" y="2856"/>
                  </a:lnTo>
                  <a:lnTo>
                    <a:pt x="7104" y="2856"/>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close/>
                </a:path>
              </a:pathLst>
            </a:custGeom>
            <a:solidFill>
              <a:schemeClr val="bg1"/>
            </a:solidFill>
            <a:ln w="9525">
              <a:noFill/>
              <a:round/>
              <a:headEnd/>
              <a:tailEnd/>
            </a:ln>
          </p:spPr>
          <p:txBody>
            <a:bodyPr/>
            <a:lstStyle/>
            <a:p>
              <a:endParaRPr lang="ru-RU"/>
            </a:p>
          </p:txBody>
        </p:sp>
        <p:sp>
          <p:nvSpPr>
            <p:cNvPr id="14"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ru-RU"/>
            </a:p>
          </p:txBody>
        </p:sp>
      </p:grpSp>
      <p:sp>
        <p:nvSpPr>
          <p:cNvPr id="15" name="Rectangle 15"/>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6" name="Date Placeholder 4"/>
          <p:cNvSpPr>
            <a:spLocks noGrp="1"/>
          </p:cNvSpPr>
          <p:nvPr>
            <p:ph type="dt" sz="half" idx="10"/>
          </p:nvPr>
        </p:nvSpPr>
        <p:spPr/>
        <p:txBody>
          <a:bodyPr/>
          <a:lstStyle>
            <a:lvl1pPr>
              <a:defRPr/>
            </a:lvl1pPr>
          </a:lstStyle>
          <a:p>
            <a:pPr>
              <a:defRPr/>
            </a:pPr>
            <a:fld id="{E1BB6321-65FB-418A-A3D9-FD4FA9181C33}" type="datetimeFigureOut">
              <a:rPr lang="ru-RU"/>
              <a:pPr>
                <a:defRPr/>
              </a:pPr>
              <a:t>12.12.2020</a:t>
            </a:fld>
            <a:endParaRPr lang="ru-RU"/>
          </a:p>
        </p:txBody>
      </p:sp>
      <p:sp>
        <p:nvSpPr>
          <p:cNvPr id="17" name="Footer Placeholder 5"/>
          <p:cNvSpPr>
            <a:spLocks noGrp="1"/>
          </p:cNvSpPr>
          <p:nvPr>
            <p:ph type="ftr" sz="quarter" idx="11"/>
          </p:nvPr>
        </p:nvSpPr>
        <p:spPr/>
        <p:txBody>
          <a:bodyPr/>
          <a:lstStyle>
            <a:lvl1pPr>
              <a:defRPr/>
            </a:lvl1pPr>
          </a:lstStyle>
          <a:p>
            <a:pPr>
              <a:defRPr/>
            </a:pPr>
            <a:endParaRPr lang="ru-RU"/>
          </a:p>
        </p:txBody>
      </p:sp>
      <p:sp>
        <p:nvSpPr>
          <p:cNvPr id="18" name="Slide Number Placeholder 6"/>
          <p:cNvSpPr>
            <a:spLocks noGrp="1"/>
          </p:cNvSpPr>
          <p:nvPr>
            <p:ph type="sldNum" sz="quarter" idx="12"/>
          </p:nvPr>
        </p:nvSpPr>
        <p:spPr/>
        <p:txBody>
          <a:bodyPr/>
          <a:lstStyle>
            <a:lvl1pPr>
              <a:defRPr/>
            </a:lvl1pPr>
          </a:lstStyle>
          <a:p>
            <a:pPr>
              <a:defRPr/>
            </a:pPr>
            <a:fld id="{3C947524-EC32-4583-95CB-B3B1CCF039FC}"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Заголовок и подпись">
    <p:spTree>
      <p:nvGrpSpPr>
        <p:cNvPr id="1" name=""/>
        <p:cNvGrpSpPr/>
        <p:nvPr/>
      </p:nvGrpSpPr>
      <p:grpSpPr>
        <a:xfrm>
          <a:off x="0" y="0"/>
          <a:ext cx="0" cy="0"/>
          <a:chOff x="0" y="0"/>
          <a:chExt cx="0" cy="0"/>
        </a:xfrm>
      </p:grpSpPr>
      <p:grpSp>
        <p:nvGrpSpPr>
          <p:cNvPr id="4" name="Group 6"/>
          <p:cNvGrpSpPr>
            <a:grpSpLocks/>
          </p:cNvGrpSpPr>
          <p:nvPr/>
        </p:nvGrpSpPr>
        <p:grpSpPr bwMode="auto">
          <a:xfrm>
            <a:off x="0" y="0"/>
            <a:ext cx="12192000" cy="6858000"/>
            <a:chOff x="0" y="0"/>
            <a:chExt cx="12192000" cy="6858000"/>
          </a:xfrm>
        </p:grpSpPr>
        <p:sp>
          <p:nvSpPr>
            <p:cNvPr id="5"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89932">
              <a:off x="8490951" y="2714874"/>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ru-RU"/>
            </a:p>
          </p:txBody>
        </p:sp>
        <p:sp>
          <p:nvSpPr>
            <p:cNvPr id="13" name="Freeform 5"/>
            <p:cNvSpPr>
              <a:spLocks/>
            </p:cNvSpPr>
            <p:nvPr/>
          </p:nvSpPr>
          <p:spPr bwMode="gray">
            <a:xfrm>
              <a:off x="455612" y="2801319"/>
              <a:ext cx="11277600" cy="3602637"/>
            </a:xfrm>
            <a:custGeom>
              <a:avLst/>
              <a:gdLst/>
              <a:ahLst/>
              <a:cxnLst>
                <a:cxn ang="0">
                  <a:pos x="0" y="0"/>
                </a:cxn>
                <a:cxn ang="0">
                  <a:pos x="0" y="7945"/>
                </a:cxn>
                <a:cxn ang="0">
                  <a:pos x="10000" y="7946"/>
                </a:cxn>
                <a:cxn ang="0">
                  <a:pos x="10000" y="4"/>
                </a:cxn>
                <a:cxn ang="0">
                  <a:pos x="10000" y="4"/>
                </a:cxn>
                <a:cxn ang="0">
                  <a:pos x="9773" y="91"/>
                </a:cxn>
                <a:cxn ang="0">
                  <a:pos x="9547" y="175"/>
                </a:cxn>
                <a:cxn ang="0">
                  <a:pos x="9320" y="256"/>
                </a:cxn>
                <a:cxn ang="0">
                  <a:pos x="9092" y="326"/>
                </a:cxn>
                <a:cxn ang="0">
                  <a:pos x="8865" y="396"/>
                </a:cxn>
                <a:cxn ang="0">
                  <a:pos x="8637" y="462"/>
                </a:cxn>
                <a:cxn ang="0">
                  <a:pos x="8412" y="518"/>
                </a:cxn>
                <a:cxn ang="0">
                  <a:pos x="8184" y="571"/>
                </a:cxn>
                <a:cxn ang="0">
                  <a:pos x="7957" y="620"/>
                </a:cxn>
                <a:cxn ang="0">
                  <a:pos x="7734" y="662"/>
                </a:cxn>
                <a:cxn ang="0">
                  <a:pos x="7508" y="704"/>
                </a:cxn>
                <a:cxn ang="0">
                  <a:pos x="7285" y="739"/>
                </a:cxn>
                <a:cxn ang="0">
                  <a:pos x="7062" y="767"/>
                </a:cxn>
                <a:cxn ang="0">
                  <a:pos x="6840" y="795"/>
                </a:cxn>
                <a:cxn ang="0">
                  <a:pos x="6620" y="819"/>
                </a:cxn>
                <a:cxn ang="0">
                  <a:pos x="6402" y="837"/>
                </a:cxn>
                <a:cxn ang="0">
                  <a:pos x="6184" y="851"/>
                </a:cxn>
                <a:cxn ang="0">
                  <a:pos x="5968" y="865"/>
                </a:cxn>
                <a:cxn ang="0">
                  <a:pos x="5755" y="872"/>
                </a:cxn>
                <a:cxn ang="0">
                  <a:pos x="5542" y="879"/>
                </a:cxn>
                <a:cxn ang="0">
                  <a:pos x="5332" y="882"/>
                </a:cxn>
                <a:cxn ang="0">
                  <a:pos x="5124" y="879"/>
                </a:cxn>
                <a:cxn ang="0">
                  <a:pos x="4918" y="879"/>
                </a:cxn>
                <a:cxn ang="0">
                  <a:pos x="4714" y="872"/>
                </a:cxn>
                <a:cxn ang="0">
                  <a:pos x="4514" y="861"/>
                </a:cxn>
                <a:cxn ang="0">
                  <a:pos x="4316" y="851"/>
                </a:cxn>
                <a:cxn ang="0">
                  <a:pos x="4122" y="840"/>
                </a:cxn>
                <a:cxn ang="0">
                  <a:pos x="3929" y="823"/>
                </a:cxn>
                <a:cxn ang="0">
                  <a:pos x="3739" y="805"/>
                </a:cxn>
                <a:cxn ang="0">
                  <a:pos x="3553" y="788"/>
                </a:cxn>
                <a:cxn ang="0">
                  <a:pos x="3190" y="742"/>
                </a:cxn>
                <a:cxn ang="0">
                  <a:pos x="2842" y="693"/>
                </a:cxn>
                <a:cxn ang="0">
                  <a:pos x="2508" y="641"/>
                </a:cxn>
                <a:cxn ang="0">
                  <a:pos x="2192" y="585"/>
                </a:cxn>
                <a:cxn ang="0">
                  <a:pos x="1890" y="525"/>
                </a:cxn>
                <a:cxn ang="0">
                  <a:pos x="1610" y="462"/>
                </a:cxn>
                <a:cxn ang="0">
                  <a:pos x="1347" y="399"/>
                </a:cxn>
                <a:cxn ang="0">
                  <a:pos x="1105" y="336"/>
                </a:cxn>
                <a:cxn ang="0">
                  <a:pos x="883" y="277"/>
                </a:cxn>
                <a:cxn ang="0">
                  <a:pos x="686" y="221"/>
                </a:cxn>
                <a:cxn ang="0">
                  <a:pos x="508" y="168"/>
                </a:cxn>
                <a:cxn ang="0">
                  <a:pos x="358" y="123"/>
                </a:cxn>
                <a:cxn ang="0">
                  <a:pos x="232" y="81"/>
                </a:cxn>
                <a:cxn ang="0">
                  <a:pos x="59" y="21"/>
                </a:cxn>
                <a:cxn ang="0">
                  <a:pos x="0" y="0"/>
                </a:cxn>
                <a:cxn ang="0">
                  <a:pos x="0" y="0"/>
                </a:cxn>
              </a:cxnLst>
              <a:rect l="0" t="0" r="r" b="b"/>
              <a:pathLst>
                <a:path w="10000" h="7946">
                  <a:moveTo>
                    <a:pt x="0" y="0"/>
                  </a:moveTo>
                  <a:lnTo>
                    <a:pt x="0" y="7945"/>
                  </a:lnTo>
                  <a:lnTo>
                    <a:pt x="10000" y="7946"/>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close/>
                </a:path>
              </a:pathLst>
            </a:custGeom>
            <a:solidFill>
              <a:schemeClr val="bg1"/>
            </a:solidFill>
            <a:ln w="9525">
              <a:noFill/>
              <a:round/>
              <a:headEnd/>
              <a:tailEnd/>
            </a:ln>
          </p:spPr>
          <p:txBody>
            <a:bodyPr/>
            <a:lstStyle/>
            <a:p>
              <a:endParaRPr lang="ru-RU"/>
            </a:p>
          </p:txBody>
        </p:sp>
        <p:sp>
          <p:nvSpPr>
            <p:cNvPr id="14"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ru-RU"/>
            </a:p>
          </p:txBody>
        </p:sp>
      </p:grpSp>
      <p:sp>
        <p:nvSpPr>
          <p:cNvPr id="15" name="Rectangle 12"/>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48798" y="1063417"/>
            <a:ext cx="8831816" cy="1372986"/>
          </a:xfrm>
        </p:spPr>
        <p:txBody>
          <a:bodyPr/>
          <a:lstStyle>
            <a:lvl1pPr>
              <a:defRPr sz="4000"/>
            </a:lvl1pPr>
          </a:lstStyle>
          <a:p>
            <a:r>
              <a:rPr lang="ru-RU" smtClean="0"/>
              <a:t>Образец заголовка</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6" name="Date Placeholder 3"/>
          <p:cNvSpPr>
            <a:spLocks noGrp="1"/>
          </p:cNvSpPr>
          <p:nvPr>
            <p:ph type="dt" sz="half" idx="10"/>
          </p:nvPr>
        </p:nvSpPr>
        <p:spPr/>
        <p:txBody>
          <a:bodyPr/>
          <a:lstStyle>
            <a:lvl1pPr>
              <a:defRPr/>
            </a:lvl1pPr>
          </a:lstStyle>
          <a:p>
            <a:pPr>
              <a:defRPr/>
            </a:pPr>
            <a:fld id="{C1272FDB-DB45-442B-8A40-AA82F23C9496}" type="datetimeFigureOut">
              <a:rPr lang="ru-RU"/>
              <a:pPr>
                <a:defRPr/>
              </a:pPr>
              <a:t>12.12.2020</a:t>
            </a:fld>
            <a:endParaRPr lang="ru-RU"/>
          </a:p>
        </p:txBody>
      </p:sp>
      <p:sp>
        <p:nvSpPr>
          <p:cNvPr id="17" name="Footer Placeholder 4"/>
          <p:cNvSpPr>
            <a:spLocks noGrp="1"/>
          </p:cNvSpPr>
          <p:nvPr>
            <p:ph type="ftr" sz="quarter" idx="11"/>
          </p:nvPr>
        </p:nvSpPr>
        <p:spPr/>
        <p:txBody>
          <a:bodyPr/>
          <a:lstStyle>
            <a:lvl1pPr>
              <a:defRPr/>
            </a:lvl1pPr>
          </a:lstStyle>
          <a:p>
            <a:pPr>
              <a:defRPr/>
            </a:pPr>
            <a:endParaRPr lang="ru-RU"/>
          </a:p>
        </p:txBody>
      </p:sp>
      <p:sp>
        <p:nvSpPr>
          <p:cNvPr id="18" name="Slide Number Placeholder 5"/>
          <p:cNvSpPr>
            <a:spLocks noGrp="1"/>
          </p:cNvSpPr>
          <p:nvPr>
            <p:ph type="sldNum" sz="quarter" idx="12"/>
          </p:nvPr>
        </p:nvSpPr>
        <p:spPr/>
        <p:txBody>
          <a:bodyPr/>
          <a:lstStyle>
            <a:lvl1pPr>
              <a:defRPr/>
            </a:lvl1pPr>
          </a:lstStyle>
          <a:p>
            <a:pPr>
              <a:defRPr/>
            </a:pPr>
            <a:fld id="{37572CFA-A2D5-4D42-A5F9-D5D22876DE14}"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grpSp>
        <p:nvGrpSpPr>
          <p:cNvPr id="5" name="Group 2"/>
          <p:cNvGrpSpPr>
            <a:grpSpLocks/>
          </p:cNvGrpSpPr>
          <p:nvPr/>
        </p:nvGrpSpPr>
        <p:grpSpPr bwMode="auto">
          <a:xfrm>
            <a:off x="0" y="0"/>
            <a:ext cx="12192000" cy="6858000"/>
            <a:chOff x="0" y="0"/>
            <a:chExt cx="12192000" cy="6858000"/>
          </a:xfrm>
        </p:grpSpPr>
        <p:sp>
          <p:nvSpPr>
            <p:cNvPr id="6"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89932">
              <a:off x="8490951" y="4185117"/>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ru-RU"/>
            </a:p>
          </p:txBody>
        </p:sp>
        <p:sp>
          <p:nvSpPr>
            <p:cNvPr id="15" name="Freeform 5"/>
            <p:cNvSpPr>
              <a:spLocks/>
            </p:cNvSpPr>
            <p:nvPr/>
          </p:nvSpPr>
          <p:spPr bwMode="gray">
            <a:xfrm>
              <a:off x="455612" y="4241801"/>
              <a:ext cx="11277600" cy="2337161"/>
            </a:xfrm>
            <a:custGeom>
              <a:avLst/>
              <a:gdLst/>
              <a:ahLst/>
              <a:cxnLst>
                <a:cxn ang="0">
                  <a:pos x="0" y="0"/>
                </a:cxn>
                <a:cxn ang="0">
                  <a:pos x="0" y="7970"/>
                </a:cxn>
                <a:cxn ang="0">
                  <a:pos x="10000" y="8000"/>
                </a:cxn>
                <a:cxn ang="0">
                  <a:pos x="10000" y="7"/>
                </a:cxn>
                <a:cxn ang="0">
                  <a:pos x="10000" y="7"/>
                </a:cxn>
                <a:cxn ang="0">
                  <a:pos x="9773" y="156"/>
                </a:cxn>
                <a:cxn ang="0">
                  <a:pos x="9547" y="298"/>
                </a:cxn>
                <a:cxn ang="0">
                  <a:pos x="9320" y="437"/>
                </a:cxn>
                <a:cxn ang="0">
                  <a:pos x="9092" y="556"/>
                </a:cxn>
                <a:cxn ang="0">
                  <a:pos x="8865" y="676"/>
                </a:cxn>
                <a:cxn ang="0">
                  <a:pos x="8637" y="788"/>
                </a:cxn>
                <a:cxn ang="0">
                  <a:pos x="8412" y="884"/>
                </a:cxn>
                <a:cxn ang="0">
                  <a:pos x="8184" y="975"/>
                </a:cxn>
                <a:cxn ang="0">
                  <a:pos x="7957" y="1058"/>
                </a:cxn>
                <a:cxn ang="0">
                  <a:pos x="7734" y="1130"/>
                </a:cxn>
                <a:cxn ang="0">
                  <a:pos x="7508" y="1202"/>
                </a:cxn>
                <a:cxn ang="0">
                  <a:pos x="7285" y="1262"/>
                </a:cxn>
                <a:cxn ang="0">
                  <a:pos x="7062" y="1309"/>
                </a:cxn>
                <a:cxn ang="0">
                  <a:pos x="6840" y="1358"/>
                </a:cxn>
                <a:cxn ang="0">
                  <a:pos x="6620" y="1399"/>
                </a:cxn>
                <a:cxn ang="0">
                  <a:pos x="6402" y="1428"/>
                </a:cxn>
                <a:cxn ang="0">
                  <a:pos x="6184" y="1453"/>
                </a:cxn>
                <a:cxn ang="0">
                  <a:pos x="5968" y="1477"/>
                </a:cxn>
                <a:cxn ang="0">
                  <a:pos x="5755" y="1488"/>
                </a:cxn>
                <a:cxn ang="0">
                  <a:pos x="5542" y="1500"/>
                </a:cxn>
                <a:cxn ang="0">
                  <a:pos x="5332" y="1506"/>
                </a:cxn>
                <a:cxn ang="0">
                  <a:pos x="5124" y="1500"/>
                </a:cxn>
                <a:cxn ang="0">
                  <a:pos x="4918" y="1500"/>
                </a:cxn>
                <a:cxn ang="0">
                  <a:pos x="4714" y="1488"/>
                </a:cxn>
                <a:cxn ang="0">
                  <a:pos x="4514" y="1470"/>
                </a:cxn>
                <a:cxn ang="0">
                  <a:pos x="4316" y="1453"/>
                </a:cxn>
                <a:cxn ang="0">
                  <a:pos x="4122" y="1434"/>
                </a:cxn>
                <a:cxn ang="0">
                  <a:pos x="3929" y="1405"/>
                </a:cxn>
                <a:cxn ang="0">
                  <a:pos x="3739" y="1374"/>
                </a:cxn>
                <a:cxn ang="0">
                  <a:pos x="3553" y="1346"/>
                </a:cxn>
                <a:cxn ang="0">
                  <a:pos x="3190" y="1267"/>
                </a:cxn>
                <a:cxn ang="0">
                  <a:pos x="2842" y="1183"/>
                </a:cxn>
                <a:cxn ang="0">
                  <a:pos x="2508" y="1095"/>
                </a:cxn>
                <a:cxn ang="0">
                  <a:pos x="2192" y="998"/>
                </a:cxn>
                <a:cxn ang="0">
                  <a:pos x="1890" y="897"/>
                </a:cxn>
                <a:cxn ang="0">
                  <a:pos x="1610" y="788"/>
                </a:cxn>
                <a:cxn ang="0">
                  <a:pos x="1347" y="681"/>
                </a:cxn>
                <a:cxn ang="0">
                  <a:pos x="1105" y="574"/>
                </a:cxn>
                <a:cxn ang="0">
                  <a:pos x="883" y="473"/>
                </a:cxn>
                <a:cxn ang="0">
                  <a:pos x="686" y="377"/>
                </a:cxn>
                <a:cxn ang="0">
                  <a:pos x="508" y="286"/>
                </a:cxn>
                <a:cxn ang="0">
                  <a:pos x="358" y="210"/>
                </a:cxn>
                <a:cxn ang="0">
                  <a:pos x="232" y="138"/>
                </a:cxn>
                <a:cxn ang="0">
                  <a:pos x="59" y="35"/>
                </a:cxn>
                <a:cxn ang="0">
                  <a:pos x="0" y="0"/>
                </a:cxn>
                <a:cxn ang="0">
                  <a:pos x="0" y="0"/>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w="9525">
              <a:noFill/>
              <a:round/>
              <a:headEnd/>
              <a:tailEnd/>
            </a:ln>
          </p:spPr>
          <p:txBody>
            <a:bodyPr/>
            <a:lstStyle/>
            <a:p>
              <a:endParaRPr lang="ru-RU"/>
            </a:p>
          </p:txBody>
        </p:sp>
        <p:sp>
          <p:nvSpPr>
            <p:cNvPr id="16"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ru-RU"/>
            </a:p>
          </p:txBody>
        </p:sp>
      </p:grpSp>
      <p:sp>
        <p:nvSpPr>
          <p:cNvPr id="17" name="TextBox 15"/>
          <p:cNvSpPr txBox="1"/>
          <p:nvPr/>
        </p:nvSpPr>
        <p:spPr bwMode="gray">
          <a:xfrm>
            <a:off x="881063" y="608013"/>
            <a:ext cx="801687" cy="1568450"/>
          </a:xfrm>
          <a:prstGeom prst="rect">
            <a:avLst/>
          </a:prstGeom>
          <a:noFill/>
        </p:spPr>
        <p:txBody>
          <a:bodyPr>
            <a:spAutoFit/>
          </a:bodyPr>
          <a:lstStyle/>
          <a:p>
            <a:pPr algn="r" fontAlgn="auto">
              <a:spcBef>
                <a:spcPts val="0"/>
              </a:spcBef>
              <a:spcAft>
                <a:spcPts val="0"/>
              </a:spcAft>
              <a:defRPr/>
            </a:pPr>
            <a:r>
              <a:rPr lang="en-US" sz="9600" dirty="0">
                <a:solidFill>
                  <a:schemeClr val="accent1">
                    <a:lumMod val="60000"/>
                    <a:lumOff val="40000"/>
                  </a:schemeClr>
                </a:solidFill>
                <a:latin typeface="Arial"/>
                <a:cs typeface="Arial"/>
              </a:rPr>
              <a:t>“</a:t>
            </a:r>
          </a:p>
        </p:txBody>
      </p:sp>
      <p:sp>
        <p:nvSpPr>
          <p:cNvPr id="18" name="TextBox 12"/>
          <p:cNvSpPr txBox="1"/>
          <p:nvPr/>
        </p:nvSpPr>
        <p:spPr bwMode="gray">
          <a:xfrm>
            <a:off x="9883775" y="2613025"/>
            <a:ext cx="654050" cy="1570038"/>
          </a:xfrm>
          <a:prstGeom prst="rect">
            <a:avLst/>
          </a:prstGeom>
          <a:noFill/>
        </p:spPr>
        <p:txBody>
          <a:bodyPr>
            <a:spAutoFit/>
          </a:bodyPr>
          <a:lstStyle/>
          <a:p>
            <a:pPr algn="r" fontAlgn="auto">
              <a:spcBef>
                <a:spcPts val="0"/>
              </a:spcBef>
              <a:spcAft>
                <a:spcPts val="0"/>
              </a:spcAft>
              <a:defRPr/>
            </a:pPr>
            <a:r>
              <a:rPr lang="en-US" sz="9600" dirty="0">
                <a:solidFill>
                  <a:schemeClr val="accent1">
                    <a:lumMod val="60000"/>
                    <a:lumOff val="40000"/>
                  </a:schemeClr>
                </a:solidFill>
                <a:latin typeface="Arial"/>
                <a:cs typeface="Arial"/>
              </a:rPr>
              <a:t>”</a:t>
            </a:r>
          </a:p>
        </p:txBody>
      </p:sp>
      <p:sp>
        <p:nvSpPr>
          <p:cNvPr id="19" name="Rectangle 18"/>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581878" y="982134"/>
            <a:ext cx="8453906" cy="2696632"/>
          </a:xfrm>
        </p:spPr>
        <p:txBody>
          <a:bodyPr/>
          <a:lstStyle>
            <a:lvl1pPr>
              <a:defRPr sz="4000"/>
            </a:lvl1pPr>
          </a:lstStyle>
          <a:p>
            <a:r>
              <a:rPr lang="ru-RU" smtClean="0"/>
              <a:t>Образец заголовка</a:t>
            </a:r>
            <a:endParaRPr lang="en-US" dirty="0"/>
          </a:p>
        </p:txBody>
      </p:sp>
      <p:sp>
        <p:nvSpPr>
          <p:cNvPr id="14" name="Text Placeholder 3"/>
          <p:cNvSpPr>
            <a:spLocks noGrp="1"/>
          </p:cNvSpPr>
          <p:nvPr>
            <p:ph type="body" sz="half" idx="13"/>
          </p:nvPr>
        </p:nvSpPr>
        <p:spPr bwMode="gray">
          <a:xfrm>
            <a:off x="1945945" y="3678766"/>
            <a:ext cx="7731219" cy="342174"/>
          </a:xfrm>
        </p:spPr>
        <p:txBody>
          <a:bodyPr>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0" name="Date Placeholder 3"/>
          <p:cNvSpPr>
            <a:spLocks noGrp="1"/>
          </p:cNvSpPr>
          <p:nvPr>
            <p:ph type="dt" sz="half" idx="14"/>
          </p:nvPr>
        </p:nvSpPr>
        <p:spPr/>
        <p:txBody>
          <a:bodyPr/>
          <a:lstStyle>
            <a:lvl1pPr>
              <a:defRPr/>
            </a:lvl1pPr>
          </a:lstStyle>
          <a:p>
            <a:pPr>
              <a:defRPr/>
            </a:pPr>
            <a:fld id="{9705F806-27D0-44B3-B032-ED6F4B583172}" type="datetimeFigureOut">
              <a:rPr lang="ru-RU"/>
              <a:pPr>
                <a:defRPr/>
              </a:pPr>
              <a:t>12.12.2020</a:t>
            </a:fld>
            <a:endParaRPr lang="ru-RU"/>
          </a:p>
        </p:txBody>
      </p:sp>
      <p:sp>
        <p:nvSpPr>
          <p:cNvPr id="21" name="Footer Placeholder 4"/>
          <p:cNvSpPr>
            <a:spLocks noGrp="1"/>
          </p:cNvSpPr>
          <p:nvPr>
            <p:ph type="ftr" sz="quarter" idx="15"/>
          </p:nvPr>
        </p:nvSpPr>
        <p:spPr/>
        <p:txBody>
          <a:bodyPr/>
          <a:lstStyle>
            <a:lvl1pPr>
              <a:defRPr/>
            </a:lvl1pPr>
          </a:lstStyle>
          <a:p>
            <a:pPr>
              <a:defRPr/>
            </a:pPr>
            <a:endParaRPr lang="ru-RU"/>
          </a:p>
        </p:txBody>
      </p:sp>
      <p:sp>
        <p:nvSpPr>
          <p:cNvPr id="22" name="Slide Number Placeholder 5"/>
          <p:cNvSpPr>
            <a:spLocks noGrp="1"/>
          </p:cNvSpPr>
          <p:nvPr>
            <p:ph type="sldNum" sz="quarter" idx="16"/>
          </p:nvPr>
        </p:nvSpPr>
        <p:spPr/>
        <p:txBody>
          <a:bodyPr/>
          <a:lstStyle>
            <a:lvl1pPr>
              <a:defRPr/>
            </a:lvl1pPr>
          </a:lstStyle>
          <a:p>
            <a:pPr>
              <a:defRPr/>
            </a:pPr>
            <a:fld id="{A8F424B5-C7AB-41B0-AC37-5CD047DF45F4}"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grpSp>
        <p:nvGrpSpPr>
          <p:cNvPr id="4" name="Group 8"/>
          <p:cNvGrpSpPr>
            <a:grpSpLocks/>
          </p:cNvGrpSpPr>
          <p:nvPr/>
        </p:nvGrpSpPr>
        <p:grpSpPr bwMode="auto">
          <a:xfrm>
            <a:off x="0" y="0"/>
            <a:ext cx="12192000" cy="6858000"/>
            <a:chOff x="0" y="0"/>
            <a:chExt cx="12192000" cy="6858000"/>
          </a:xfrm>
        </p:grpSpPr>
        <p:sp>
          <p:nvSpPr>
            <p:cNvPr id="5"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a:spLocks/>
            </p:cNvSpPr>
            <p:nvPr/>
          </p:nvSpPr>
          <p:spPr bwMode="gray">
            <a:xfrm rot="-589932">
              <a:off x="8490951" y="4193583"/>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ru-RU"/>
            </a:p>
          </p:txBody>
        </p:sp>
        <p:sp>
          <p:nvSpPr>
            <p:cNvPr id="12" name="Freeform 5"/>
            <p:cNvSpPr>
              <a:spLocks/>
            </p:cNvSpPr>
            <p:nvPr/>
          </p:nvSpPr>
          <p:spPr bwMode="gray">
            <a:xfrm>
              <a:off x="455612" y="4241801"/>
              <a:ext cx="11277600" cy="2337161"/>
            </a:xfrm>
            <a:custGeom>
              <a:avLst/>
              <a:gdLst/>
              <a:ahLst/>
              <a:cxnLst>
                <a:cxn ang="0">
                  <a:pos x="0" y="0"/>
                </a:cxn>
                <a:cxn ang="0">
                  <a:pos x="0" y="7970"/>
                </a:cxn>
                <a:cxn ang="0">
                  <a:pos x="10000" y="8000"/>
                </a:cxn>
                <a:cxn ang="0">
                  <a:pos x="10000" y="7"/>
                </a:cxn>
                <a:cxn ang="0">
                  <a:pos x="10000" y="7"/>
                </a:cxn>
                <a:cxn ang="0">
                  <a:pos x="9773" y="156"/>
                </a:cxn>
                <a:cxn ang="0">
                  <a:pos x="9547" y="298"/>
                </a:cxn>
                <a:cxn ang="0">
                  <a:pos x="9320" y="437"/>
                </a:cxn>
                <a:cxn ang="0">
                  <a:pos x="9092" y="556"/>
                </a:cxn>
                <a:cxn ang="0">
                  <a:pos x="8865" y="676"/>
                </a:cxn>
                <a:cxn ang="0">
                  <a:pos x="8637" y="788"/>
                </a:cxn>
                <a:cxn ang="0">
                  <a:pos x="8412" y="884"/>
                </a:cxn>
                <a:cxn ang="0">
                  <a:pos x="8184" y="975"/>
                </a:cxn>
                <a:cxn ang="0">
                  <a:pos x="7957" y="1058"/>
                </a:cxn>
                <a:cxn ang="0">
                  <a:pos x="7734" y="1130"/>
                </a:cxn>
                <a:cxn ang="0">
                  <a:pos x="7508" y="1202"/>
                </a:cxn>
                <a:cxn ang="0">
                  <a:pos x="7285" y="1262"/>
                </a:cxn>
                <a:cxn ang="0">
                  <a:pos x="7062" y="1309"/>
                </a:cxn>
                <a:cxn ang="0">
                  <a:pos x="6840" y="1358"/>
                </a:cxn>
                <a:cxn ang="0">
                  <a:pos x="6620" y="1399"/>
                </a:cxn>
                <a:cxn ang="0">
                  <a:pos x="6402" y="1428"/>
                </a:cxn>
                <a:cxn ang="0">
                  <a:pos x="6184" y="1453"/>
                </a:cxn>
                <a:cxn ang="0">
                  <a:pos x="5968" y="1477"/>
                </a:cxn>
                <a:cxn ang="0">
                  <a:pos x="5755" y="1488"/>
                </a:cxn>
                <a:cxn ang="0">
                  <a:pos x="5542" y="1500"/>
                </a:cxn>
                <a:cxn ang="0">
                  <a:pos x="5332" y="1506"/>
                </a:cxn>
                <a:cxn ang="0">
                  <a:pos x="5124" y="1500"/>
                </a:cxn>
                <a:cxn ang="0">
                  <a:pos x="4918" y="1500"/>
                </a:cxn>
                <a:cxn ang="0">
                  <a:pos x="4714" y="1488"/>
                </a:cxn>
                <a:cxn ang="0">
                  <a:pos x="4514" y="1470"/>
                </a:cxn>
                <a:cxn ang="0">
                  <a:pos x="4316" y="1453"/>
                </a:cxn>
                <a:cxn ang="0">
                  <a:pos x="4122" y="1434"/>
                </a:cxn>
                <a:cxn ang="0">
                  <a:pos x="3929" y="1405"/>
                </a:cxn>
                <a:cxn ang="0">
                  <a:pos x="3739" y="1374"/>
                </a:cxn>
                <a:cxn ang="0">
                  <a:pos x="3553" y="1346"/>
                </a:cxn>
                <a:cxn ang="0">
                  <a:pos x="3190" y="1267"/>
                </a:cxn>
                <a:cxn ang="0">
                  <a:pos x="2842" y="1183"/>
                </a:cxn>
                <a:cxn ang="0">
                  <a:pos x="2508" y="1095"/>
                </a:cxn>
                <a:cxn ang="0">
                  <a:pos x="2192" y="998"/>
                </a:cxn>
                <a:cxn ang="0">
                  <a:pos x="1890" y="897"/>
                </a:cxn>
                <a:cxn ang="0">
                  <a:pos x="1610" y="788"/>
                </a:cxn>
                <a:cxn ang="0">
                  <a:pos x="1347" y="681"/>
                </a:cxn>
                <a:cxn ang="0">
                  <a:pos x="1105" y="574"/>
                </a:cxn>
                <a:cxn ang="0">
                  <a:pos x="883" y="473"/>
                </a:cxn>
                <a:cxn ang="0">
                  <a:pos x="686" y="377"/>
                </a:cxn>
                <a:cxn ang="0">
                  <a:pos x="508" y="286"/>
                </a:cxn>
                <a:cxn ang="0">
                  <a:pos x="358" y="210"/>
                </a:cxn>
                <a:cxn ang="0">
                  <a:pos x="232" y="138"/>
                </a:cxn>
                <a:cxn ang="0">
                  <a:pos x="59" y="35"/>
                </a:cxn>
                <a:cxn ang="0">
                  <a:pos x="0" y="0"/>
                </a:cxn>
                <a:cxn ang="0">
                  <a:pos x="0" y="0"/>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w="9525">
              <a:noFill/>
              <a:round/>
              <a:headEnd/>
              <a:tailEnd/>
            </a:ln>
          </p:spPr>
          <p:txBody>
            <a:bodyPr/>
            <a:lstStyle/>
            <a:p>
              <a:endParaRPr lang="ru-RU"/>
            </a:p>
          </p:txBody>
        </p:sp>
        <p:sp>
          <p:nvSpPr>
            <p:cNvPr id="13"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ru-RU"/>
            </a:p>
          </p:txBody>
        </p:sp>
      </p:grpSp>
      <p:sp>
        <p:nvSpPr>
          <p:cNvPr id="14" name="Rectangle 13"/>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154954" y="5024967"/>
            <a:ext cx="8825659" cy="860400"/>
          </a:xfrm>
        </p:spPr>
        <p:txBody>
          <a:bodyPr/>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5" name="Date Placeholder 3"/>
          <p:cNvSpPr>
            <a:spLocks noGrp="1"/>
          </p:cNvSpPr>
          <p:nvPr>
            <p:ph type="dt" sz="half" idx="10"/>
          </p:nvPr>
        </p:nvSpPr>
        <p:spPr/>
        <p:txBody>
          <a:bodyPr/>
          <a:lstStyle>
            <a:lvl1pPr>
              <a:defRPr/>
            </a:lvl1pPr>
          </a:lstStyle>
          <a:p>
            <a:pPr>
              <a:defRPr/>
            </a:pPr>
            <a:fld id="{6DEB7390-BDFC-4E2E-B4AC-1E1D582E7ACD}" type="datetimeFigureOut">
              <a:rPr lang="ru-RU"/>
              <a:pPr>
                <a:defRPr/>
              </a:pPr>
              <a:t>12.12.2020</a:t>
            </a:fld>
            <a:endParaRPr lang="ru-RU"/>
          </a:p>
        </p:txBody>
      </p:sp>
      <p:sp>
        <p:nvSpPr>
          <p:cNvPr id="16" name="Footer Placeholder 4"/>
          <p:cNvSpPr>
            <a:spLocks noGrp="1"/>
          </p:cNvSpPr>
          <p:nvPr>
            <p:ph type="ftr" sz="quarter" idx="11"/>
          </p:nvPr>
        </p:nvSpPr>
        <p:spPr/>
        <p:txBody>
          <a:bodyPr/>
          <a:lstStyle>
            <a:lvl1pPr>
              <a:defRPr/>
            </a:lvl1pPr>
          </a:lstStyle>
          <a:p>
            <a:pPr>
              <a:defRPr/>
            </a:pPr>
            <a:endParaRPr lang="ru-RU"/>
          </a:p>
        </p:txBody>
      </p:sp>
      <p:sp>
        <p:nvSpPr>
          <p:cNvPr id="17" name="Slide Number Placeholder 5"/>
          <p:cNvSpPr>
            <a:spLocks noGrp="1"/>
          </p:cNvSpPr>
          <p:nvPr>
            <p:ph type="sldNum" sz="quarter" idx="12"/>
          </p:nvPr>
        </p:nvSpPr>
        <p:spPr/>
        <p:txBody>
          <a:bodyPr/>
          <a:lstStyle>
            <a:lvl1pPr>
              <a:defRPr/>
            </a:lvl1pPr>
          </a:lstStyle>
          <a:p>
            <a:pPr>
              <a:defRPr/>
            </a:pPr>
            <a:fld id="{05BF0516-1313-4D59-974B-D2AFE490198E}"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cxnSp>
        <p:nvCxnSpPr>
          <p:cNvPr id="9" name="Straight Connector 16"/>
          <p:cNvCxnSpPr/>
          <p:nvPr/>
        </p:nvCxnSpPr>
        <p:spPr>
          <a:xfrm>
            <a:off x="4403725" y="2570163"/>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0" name="Straight Connector 17"/>
          <p:cNvCxnSpPr/>
          <p:nvPr/>
        </p:nvCxnSpPr>
        <p:spPr>
          <a:xfrm>
            <a:off x="7772400" y="2570163"/>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54954" y="973668"/>
            <a:ext cx="8825659" cy="706964"/>
          </a:xfrm>
        </p:spPr>
        <p:txBody>
          <a:bodyPr/>
          <a:lstStyle>
            <a:lvl1pPr>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1154953" y="3179764"/>
            <a:ext cx="3141879" cy="2847293"/>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4512721" y="3179763"/>
            <a:ext cx="3147009" cy="2847293"/>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7888329" y="3179762"/>
            <a:ext cx="3145536" cy="2847293"/>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Date Placeholder 6"/>
          <p:cNvSpPr>
            <a:spLocks noGrp="1"/>
          </p:cNvSpPr>
          <p:nvPr>
            <p:ph type="dt" sz="half" idx="18"/>
          </p:nvPr>
        </p:nvSpPr>
        <p:spPr/>
        <p:txBody>
          <a:bodyPr/>
          <a:lstStyle>
            <a:lvl1pPr>
              <a:defRPr/>
            </a:lvl1pPr>
          </a:lstStyle>
          <a:p>
            <a:pPr>
              <a:defRPr/>
            </a:pPr>
            <a:fld id="{B92EA14D-6741-4408-B1CA-3FDD5F1B1352}" type="datetimeFigureOut">
              <a:rPr lang="ru-RU"/>
              <a:pPr>
                <a:defRPr/>
              </a:pPr>
              <a:t>12.12.2020</a:t>
            </a:fld>
            <a:endParaRPr lang="ru-RU"/>
          </a:p>
        </p:txBody>
      </p:sp>
      <p:sp>
        <p:nvSpPr>
          <p:cNvPr id="12" name="Footer Placeholder 7"/>
          <p:cNvSpPr>
            <a:spLocks noGrp="1"/>
          </p:cNvSpPr>
          <p:nvPr>
            <p:ph type="ftr" sz="quarter" idx="19"/>
          </p:nvPr>
        </p:nvSpPr>
        <p:spPr/>
        <p:txBody>
          <a:bodyPr/>
          <a:lstStyle>
            <a:lvl1pPr>
              <a:defRPr/>
            </a:lvl1pPr>
          </a:lstStyle>
          <a:p>
            <a:pPr>
              <a:defRPr/>
            </a:pPr>
            <a:endParaRPr lang="ru-RU"/>
          </a:p>
        </p:txBody>
      </p:sp>
      <p:sp>
        <p:nvSpPr>
          <p:cNvPr id="13" name="Slide Number Placeholder 8"/>
          <p:cNvSpPr>
            <a:spLocks noGrp="1"/>
          </p:cNvSpPr>
          <p:nvPr>
            <p:ph type="sldNum" sz="quarter" idx="20"/>
          </p:nvPr>
        </p:nvSpPr>
        <p:spPr/>
        <p:txBody>
          <a:bodyPr/>
          <a:lstStyle>
            <a:lvl1pPr>
              <a:defRPr/>
            </a:lvl1pPr>
          </a:lstStyle>
          <a:p>
            <a:pPr>
              <a:defRPr/>
            </a:pPr>
            <a:fld id="{54531F51-527B-4CB4-A6C4-D21F8742493A}"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cxnSp>
        <p:nvCxnSpPr>
          <p:cNvPr id="12" name="Straight Connector 42"/>
          <p:cNvCxnSpPr/>
          <p:nvPr/>
        </p:nvCxnSpPr>
        <p:spPr>
          <a:xfrm>
            <a:off x="4405313" y="2570163"/>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3" name="Straight Connector 43"/>
          <p:cNvCxnSpPr/>
          <p:nvPr/>
        </p:nvCxnSpPr>
        <p:spPr>
          <a:xfrm>
            <a:off x="7797800" y="2570163"/>
            <a:ext cx="0" cy="34925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154954" y="973668"/>
            <a:ext cx="8825659" cy="706964"/>
          </a:xfrm>
        </p:spPr>
        <p:txBody>
          <a:bodyPr/>
          <a:lstStyle>
            <a:lvl1pPr>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22" name="Text Placeholder 3"/>
          <p:cNvSpPr>
            <a:spLocks noGrp="1"/>
          </p:cNvSpPr>
          <p:nvPr>
            <p:ph type="body" sz="half" idx="18"/>
          </p:nvPr>
        </p:nvSpPr>
        <p:spPr>
          <a:xfrm>
            <a:off x="1154954" y="5109106"/>
            <a:ext cx="3050438" cy="91795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23" name="Text Placeholder 3"/>
          <p:cNvSpPr>
            <a:spLocks noGrp="1"/>
          </p:cNvSpPr>
          <p:nvPr>
            <p:ph type="body" sz="half" idx="19"/>
          </p:nvPr>
        </p:nvSpPr>
        <p:spPr>
          <a:xfrm>
            <a:off x="4570172" y="5109105"/>
            <a:ext cx="3050438" cy="91795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24" name="Text Placeholder 3"/>
          <p:cNvSpPr>
            <a:spLocks noGrp="1"/>
          </p:cNvSpPr>
          <p:nvPr>
            <p:ph type="body" sz="half" idx="20"/>
          </p:nvPr>
        </p:nvSpPr>
        <p:spPr>
          <a:xfrm>
            <a:off x="7982775" y="5109104"/>
            <a:ext cx="3051096" cy="91795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5" name="Date Placeholder 6"/>
          <p:cNvSpPr>
            <a:spLocks noGrp="1"/>
          </p:cNvSpPr>
          <p:nvPr>
            <p:ph type="dt" sz="half" idx="23"/>
          </p:nvPr>
        </p:nvSpPr>
        <p:spPr/>
        <p:txBody>
          <a:bodyPr/>
          <a:lstStyle>
            <a:lvl1pPr>
              <a:defRPr/>
            </a:lvl1pPr>
          </a:lstStyle>
          <a:p>
            <a:pPr>
              <a:defRPr/>
            </a:pPr>
            <a:fld id="{289D28FF-7377-4FF7-9C5D-868F6E790783}" type="datetimeFigureOut">
              <a:rPr lang="ru-RU"/>
              <a:pPr>
                <a:defRPr/>
              </a:pPr>
              <a:t>12.12.2020</a:t>
            </a:fld>
            <a:endParaRPr lang="ru-RU"/>
          </a:p>
        </p:txBody>
      </p:sp>
      <p:sp>
        <p:nvSpPr>
          <p:cNvPr id="16" name="Footer Placeholder 7"/>
          <p:cNvSpPr>
            <a:spLocks noGrp="1"/>
          </p:cNvSpPr>
          <p:nvPr>
            <p:ph type="ftr" sz="quarter" idx="24"/>
          </p:nvPr>
        </p:nvSpPr>
        <p:spPr>
          <a:xfrm>
            <a:off x="560388" y="6391275"/>
            <a:ext cx="3644900" cy="304800"/>
          </a:xfrm>
        </p:spPr>
        <p:txBody>
          <a:bodyPr/>
          <a:lstStyle>
            <a:lvl1pPr>
              <a:defRPr/>
            </a:lvl1pPr>
          </a:lstStyle>
          <a:p>
            <a:pPr>
              <a:defRPr/>
            </a:pPr>
            <a:endParaRPr lang="ru-RU"/>
          </a:p>
        </p:txBody>
      </p:sp>
      <p:sp>
        <p:nvSpPr>
          <p:cNvPr id="17" name="Slide Number Placeholder 8"/>
          <p:cNvSpPr>
            <a:spLocks noGrp="1"/>
          </p:cNvSpPr>
          <p:nvPr>
            <p:ph type="sldNum" sz="quarter" idx="25"/>
          </p:nvPr>
        </p:nvSpPr>
        <p:spPr/>
        <p:txBody>
          <a:bodyPr/>
          <a:lstStyle>
            <a:lvl1pPr>
              <a:defRPr/>
            </a:lvl1pPr>
          </a:lstStyle>
          <a:p>
            <a:pPr>
              <a:defRPr/>
            </a:pPr>
            <a:fld id="{6741D61C-4CED-4EDA-854D-578BC8B6ED29}" type="slidenum">
              <a:rPr lang="ru-RU"/>
              <a:pPr>
                <a:defRPr/>
              </a:pPr>
              <a:t>‹#›</a:t>
            </a:fld>
            <a:endParaRPr lang="ru-RU"/>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a:xfrm>
            <a:off x="10694988" y="6391275"/>
            <a:ext cx="990600" cy="304800"/>
          </a:xfrm>
        </p:spPr>
        <p:txBody>
          <a:bodyPr/>
          <a:lstStyle>
            <a:lvl1pPr>
              <a:defRPr/>
            </a:lvl1pPr>
          </a:lstStyle>
          <a:p>
            <a:pPr>
              <a:defRPr/>
            </a:pPr>
            <a:fld id="{1D819071-F673-4C82-B563-724BD8D3FB48}" type="datetimeFigureOut">
              <a:rPr lang="ru-RU"/>
              <a:pPr>
                <a:defRPr/>
              </a:pPr>
              <a:t>12.12.2020</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3750A256-52A3-4976-9CD7-D7B769276366}" type="slidenum">
              <a:rPr lang="ru-RU"/>
              <a:pPr>
                <a:defRPr/>
              </a:pPr>
              <a:t>‹#›</a:t>
            </a:fld>
            <a:endParaRPr lang="ru-RU"/>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grpSp>
        <p:nvGrpSpPr>
          <p:cNvPr id="4" name="Group 8"/>
          <p:cNvGrpSpPr>
            <a:grpSpLocks/>
          </p:cNvGrpSpPr>
          <p:nvPr/>
        </p:nvGrpSpPr>
        <p:grpSpPr bwMode="auto">
          <a:xfrm>
            <a:off x="0" y="0"/>
            <a:ext cx="12192000" cy="6858000"/>
            <a:chOff x="0" y="0"/>
            <a:chExt cx="12192000" cy="6858000"/>
          </a:xfrm>
        </p:grpSpPr>
        <p:sp>
          <p:nvSpPr>
            <p:cNvPr id="5"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6"/>
            <p:cNvSpPr/>
            <p:nvPr/>
          </p:nvSpPr>
          <p:spPr bwMode="gray">
            <a:xfrm>
              <a:off x="414338" y="401638"/>
              <a:ext cx="6511925" cy="6054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101749">
              <a:off x="6294738" y="4577737"/>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ru-RU"/>
            </a:p>
          </p:txBody>
        </p:sp>
        <p:sp>
          <p:nvSpPr>
            <p:cNvPr id="13" name="Freeform 5"/>
            <p:cNvSpPr>
              <a:spLocks/>
            </p:cNvSpPr>
            <p:nvPr/>
          </p:nvSpPr>
          <p:spPr bwMode="gray">
            <a:xfrm rot="5400000">
              <a:off x="4449232" y="2801721"/>
              <a:ext cx="6053670" cy="1254558"/>
            </a:xfrm>
            <a:custGeom>
              <a:avLst/>
              <a:gdLst/>
              <a:ahLst/>
              <a:cxnLst>
                <a:cxn ang="0">
                  <a:pos x="0" y="0"/>
                </a:cxn>
                <a:cxn ang="0">
                  <a:pos x="0" y="7970"/>
                </a:cxn>
                <a:cxn ang="0">
                  <a:pos x="10000" y="8000"/>
                </a:cxn>
                <a:cxn ang="0">
                  <a:pos x="10000" y="7"/>
                </a:cxn>
                <a:cxn ang="0">
                  <a:pos x="10000" y="7"/>
                </a:cxn>
                <a:cxn ang="0">
                  <a:pos x="9773" y="156"/>
                </a:cxn>
                <a:cxn ang="0">
                  <a:pos x="9547" y="298"/>
                </a:cxn>
                <a:cxn ang="0">
                  <a:pos x="9320" y="437"/>
                </a:cxn>
                <a:cxn ang="0">
                  <a:pos x="9092" y="556"/>
                </a:cxn>
                <a:cxn ang="0">
                  <a:pos x="8865" y="676"/>
                </a:cxn>
                <a:cxn ang="0">
                  <a:pos x="8637" y="788"/>
                </a:cxn>
                <a:cxn ang="0">
                  <a:pos x="8412" y="884"/>
                </a:cxn>
                <a:cxn ang="0">
                  <a:pos x="8184" y="975"/>
                </a:cxn>
                <a:cxn ang="0">
                  <a:pos x="7957" y="1058"/>
                </a:cxn>
                <a:cxn ang="0">
                  <a:pos x="7734" y="1130"/>
                </a:cxn>
                <a:cxn ang="0">
                  <a:pos x="7508" y="1202"/>
                </a:cxn>
                <a:cxn ang="0">
                  <a:pos x="7285" y="1262"/>
                </a:cxn>
                <a:cxn ang="0">
                  <a:pos x="7062" y="1309"/>
                </a:cxn>
                <a:cxn ang="0">
                  <a:pos x="6840" y="1358"/>
                </a:cxn>
                <a:cxn ang="0">
                  <a:pos x="6620" y="1399"/>
                </a:cxn>
                <a:cxn ang="0">
                  <a:pos x="6402" y="1428"/>
                </a:cxn>
                <a:cxn ang="0">
                  <a:pos x="6184" y="1453"/>
                </a:cxn>
                <a:cxn ang="0">
                  <a:pos x="5968" y="1477"/>
                </a:cxn>
                <a:cxn ang="0">
                  <a:pos x="5755" y="1488"/>
                </a:cxn>
                <a:cxn ang="0">
                  <a:pos x="5542" y="1500"/>
                </a:cxn>
                <a:cxn ang="0">
                  <a:pos x="5332" y="1506"/>
                </a:cxn>
                <a:cxn ang="0">
                  <a:pos x="5124" y="1500"/>
                </a:cxn>
                <a:cxn ang="0">
                  <a:pos x="4918" y="1500"/>
                </a:cxn>
                <a:cxn ang="0">
                  <a:pos x="4714" y="1488"/>
                </a:cxn>
                <a:cxn ang="0">
                  <a:pos x="4514" y="1470"/>
                </a:cxn>
                <a:cxn ang="0">
                  <a:pos x="4316" y="1453"/>
                </a:cxn>
                <a:cxn ang="0">
                  <a:pos x="4122" y="1434"/>
                </a:cxn>
                <a:cxn ang="0">
                  <a:pos x="3929" y="1405"/>
                </a:cxn>
                <a:cxn ang="0">
                  <a:pos x="3739" y="1374"/>
                </a:cxn>
                <a:cxn ang="0">
                  <a:pos x="3553" y="1346"/>
                </a:cxn>
                <a:cxn ang="0">
                  <a:pos x="3190" y="1267"/>
                </a:cxn>
                <a:cxn ang="0">
                  <a:pos x="2842" y="1183"/>
                </a:cxn>
                <a:cxn ang="0">
                  <a:pos x="2508" y="1095"/>
                </a:cxn>
                <a:cxn ang="0">
                  <a:pos x="2192" y="998"/>
                </a:cxn>
                <a:cxn ang="0">
                  <a:pos x="1890" y="897"/>
                </a:cxn>
                <a:cxn ang="0">
                  <a:pos x="1610" y="788"/>
                </a:cxn>
                <a:cxn ang="0">
                  <a:pos x="1347" y="681"/>
                </a:cxn>
                <a:cxn ang="0">
                  <a:pos x="1105" y="574"/>
                </a:cxn>
                <a:cxn ang="0">
                  <a:pos x="883" y="473"/>
                </a:cxn>
                <a:cxn ang="0">
                  <a:pos x="686" y="377"/>
                </a:cxn>
                <a:cxn ang="0">
                  <a:pos x="508" y="286"/>
                </a:cxn>
                <a:cxn ang="0">
                  <a:pos x="358" y="210"/>
                </a:cxn>
                <a:cxn ang="0">
                  <a:pos x="232" y="138"/>
                </a:cxn>
                <a:cxn ang="0">
                  <a:pos x="59" y="35"/>
                </a:cxn>
                <a:cxn ang="0">
                  <a:pos x="0" y="0"/>
                </a:cxn>
                <a:cxn ang="0">
                  <a:pos x="0" y="0"/>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w="9525">
              <a:noFill/>
              <a:round/>
              <a:headEnd/>
              <a:tailEnd/>
            </a:ln>
          </p:spPr>
          <p:txBody>
            <a:bodyPr/>
            <a:lstStyle/>
            <a:p>
              <a:endParaRPr lang="ru-RU"/>
            </a:p>
          </p:txBody>
        </p:sp>
        <p:sp>
          <p:nvSpPr>
            <p:cNvPr id="14"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ru-RU"/>
            </a:p>
          </p:txBody>
        </p:sp>
      </p:grpSp>
      <p:sp>
        <p:nvSpPr>
          <p:cNvPr id="15" name="Rectangle 13"/>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585235" y="1278467"/>
            <a:ext cx="1409965" cy="4748590"/>
          </a:xfrm>
        </p:spPr>
        <p:txBody>
          <a:bodyPr vert="eaVert" anchor="b"/>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6" name="Date Placeholder 3"/>
          <p:cNvSpPr>
            <a:spLocks noGrp="1"/>
          </p:cNvSpPr>
          <p:nvPr>
            <p:ph type="dt" sz="half" idx="10"/>
          </p:nvPr>
        </p:nvSpPr>
        <p:spPr>
          <a:xfrm>
            <a:off x="10653713" y="6391275"/>
            <a:ext cx="992187" cy="304800"/>
          </a:xfrm>
        </p:spPr>
        <p:txBody>
          <a:bodyPr/>
          <a:lstStyle>
            <a:lvl1pPr>
              <a:defRPr/>
            </a:lvl1pPr>
          </a:lstStyle>
          <a:p>
            <a:pPr>
              <a:defRPr/>
            </a:pPr>
            <a:fld id="{1E10CB45-29CE-41D8-82F5-1ED61CA3D07F}" type="datetimeFigureOut">
              <a:rPr lang="ru-RU"/>
              <a:pPr>
                <a:defRPr/>
              </a:pPr>
              <a:t>12.12.2020</a:t>
            </a:fld>
            <a:endParaRPr lang="ru-RU"/>
          </a:p>
        </p:txBody>
      </p:sp>
      <p:sp>
        <p:nvSpPr>
          <p:cNvPr id="17" name="Footer Placeholder 4"/>
          <p:cNvSpPr>
            <a:spLocks noGrp="1"/>
          </p:cNvSpPr>
          <p:nvPr>
            <p:ph type="ftr" sz="quarter" idx="11"/>
          </p:nvPr>
        </p:nvSpPr>
        <p:spPr/>
        <p:txBody>
          <a:bodyPr/>
          <a:lstStyle>
            <a:lvl1pPr>
              <a:defRPr/>
            </a:lvl1pPr>
          </a:lstStyle>
          <a:p>
            <a:pPr>
              <a:defRPr/>
            </a:pPr>
            <a:endParaRPr lang="ru-RU"/>
          </a:p>
        </p:txBody>
      </p:sp>
      <p:sp>
        <p:nvSpPr>
          <p:cNvPr id="18" name="Slide Number Placeholder 5"/>
          <p:cNvSpPr>
            <a:spLocks noGrp="1"/>
          </p:cNvSpPr>
          <p:nvPr>
            <p:ph type="sldNum" sz="quarter" idx="12"/>
          </p:nvPr>
        </p:nvSpPr>
        <p:spPr/>
        <p:txBody>
          <a:bodyPr/>
          <a:lstStyle>
            <a:lvl1pPr>
              <a:defRPr/>
            </a:lvl1pPr>
          </a:lstStyle>
          <a:p>
            <a:pPr>
              <a:defRPr/>
            </a:pPr>
            <a:fld id="{93936E64-0D59-429A-BE53-5C56215784FC}"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lvl1pPr>
              <a:defRPr/>
            </a:lvl1pPr>
          </a:lstStyle>
          <a:p>
            <a:pPr>
              <a:defRPr/>
            </a:pPr>
            <a:fld id="{6CB460D3-606D-4816-8EBD-5E580B3CA9C0}" type="datetimeFigureOut">
              <a:rPr lang="ru-RU"/>
              <a:pPr>
                <a:defRPr/>
              </a:pPr>
              <a:t>12.12.2020</a:t>
            </a:fld>
            <a:endParaRPr lang="ru-RU"/>
          </a:p>
        </p:txBody>
      </p:sp>
      <p:sp>
        <p:nvSpPr>
          <p:cNvPr id="5" name="Footer Placeholder 4"/>
          <p:cNvSpPr>
            <a:spLocks noGrp="1"/>
          </p:cNvSpPr>
          <p:nvPr>
            <p:ph type="ftr" sz="quarter" idx="11"/>
          </p:nvPr>
        </p:nvSpPr>
        <p:spPr/>
        <p:txBody>
          <a:bodyPr/>
          <a:lstStyle>
            <a:lvl1pPr>
              <a:defRPr/>
            </a:lvl1pPr>
          </a:lstStyle>
          <a:p>
            <a:pPr>
              <a:defRPr/>
            </a:pPr>
            <a:endParaRPr lang="ru-RU"/>
          </a:p>
        </p:txBody>
      </p:sp>
      <p:sp>
        <p:nvSpPr>
          <p:cNvPr id="6" name="Slide Number Placeholder 5"/>
          <p:cNvSpPr>
            <a:spLocks noGrp="1"/>
          </p:cNvSpPr>
          <p:nvPr>
            <p:ph type="sldNum" sz="quarter" idx="12"/>
          </p:nvPr>
        </p:nvSpPr>
        <p:spPr/>
        <p:txBody>
          <a:bodyPr/>
          <a:lstStyle>
            <a:lvl1pPr>
              <a:defRPr/>
            </a:lvl1pPr>
          </a:lstStyle>
          <a:p>
            <a:pPr>
              <a:defRPr/>
            </a:pPr>
            <a:fld id="{45923C61-3D2F-4B74-BB08-B2A028B00A94}"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4" name="Group 7"/>
          <p:cNvGrpSpPr>
            <a:grpSpLocks/>
          </p:cNvGrpSpPr>
          <p:nvPr/>
        </p:nvGrpSpPr>
        <p:grpSpPr bwMode="auto">
          <a:xfrm>
            <a:off x="0" y="0"/>
            <a:ext cx="12192000" cy="6858000"/>
            <a:chOff x="0" y="0"/>
            <a:chExt cx="12192000" cy="6858000"/>
          </a:xfrm>
        </p:grpSpPr>
        <p:sp>
          <p:nvSpPr>
            <p:cNvPr id="5"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6"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9"/>
            <p:cNvSpPr/>
            <p:nvPr/>
          </p:nvSpPr>
          <p:spPr bwMode="gray">
            <a:xfrm>
              <a:off x="7289800" y="401638"/>
              <a:ext cx="4478338" cy="6054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a:spLocks/>
            </p:cNvSpPr>
            <p:nvPr/>
          </p:nvSpPr>
          <p:spPr bwMode="gray">
            <a:xfrm rot="-5400000">
              <a:off x="3787244" y="2801721"/>
              <a:ext cx="6053670" cy="1254558"/>
            </a:xfrm>
            <a:custGeom>
              <a:avLst/>
              <a:gdLst/>
              <a:ahLst/>
              <a:cxnLst>
                <a:cxn ang="0">
                  <a:pos x="0" y="0"/>
                </a:cxn>
                <a:cxn ang="0">
                  <a:pos x="0" y="7970"/>
                </a:cxn>
                <a:cxn ang="0">
                  <a:pos x="10000" y="8000"/>
                </a:cxn>
                <a:cxn ang="0">
                  <a:pos x="10000" y="7"/>
                </a:cxn>
                <a:cxn ang="0">
                  <a:pos x="10000" y="7"/>
                </a:cxn>
                <a:cxn ang="0">
                  <a:pos x="9773" y="156"/>
                </a:cxn>
                <a:cxn ang="0">
                  <a:pos x="9547" y="298"/>
                </a:cxn>
                <a:cxn ang="0">
                  <a:pos x="9320" y="437"/>
                </a:cxn>
                <a:cxn ang="0">
                  <a:pos x="9092" y="556"/>
                </a:cxn>
                <a:cxn ang="0">
                  <a:pos x="8865" y="676"/>
                </a:cxn>
                <a:cxn ang="0">
                  <a:pos x="8637" y="788"/>
                </a:cxn>
                <a:cxn ang="0">
                  <a:pos x="8412" y="884"/>
                </a:cxn>
                <a:cxn ang="0">
                  <a:pos x="8184" y="975"/>
                </a:cxn>
                <a:cxn ang="0">
                  <a:pos x="7957" y="1058"/>
                </a:cxn>
                <a:cxn ang="0">
                  <a:pos x="7734" y="1130"/>
                </a:cxn>
                <a:cxn ang="0">
                  <a:pos x="7508" y="1202"/>
                </a:cxn>
                <a:cxn ang="0">
                  <a:pos x="7285" y="1262"/>
                </a:cxn>
                <a:cxn ang="0">
                  <a:pos x="7062" y="1309"/>
                </a:cxn>
                <a:cxn ang="0">
                  <a:pos x="6840" y="1358"/>
                </a:cxn>
                <a:cxn ang="0">
                  <a:pos x="6620" y="1399"/>
                </a:cxn>
                <a:cxn ang="0">
                  <a:pos x="6402" y="1428"/>
                </a:cxn>
                <a:cxn ang="0">
                  <a:pos x="6184" y="1453"/>
                </a:cxn>
                <a:cxn ang="0">
                  <a:pos x="5968" y="1477"/>
                </a:cxn>
                <a:cxn ang="0">
                  <a:pos x="5755" y="1488"/>
                </a:cxn>
                <a:cxn ang="0">
                  <a:pos x="5542" y="1500"/>
                </a:cxn>
                <a:cxn ang="0">
                  <a:pos x="5332" y="1506"/>
                </a:cxn>
                <a:cxn ang="0">
                  <a:pos x="5124" y="1500"/>
                </a:cxn>
                <a:cxn ang="0">
                  <a:pos x="4918" y="1500"/>
                </a:cxn>
                <a:cxn ang="0">
                  <a:pos x="4714" y="1488"/>
                </a:cxn>
                <a:cxn ang="0">
                  <a:pos x="4514" y="1470"/>
                </a:cxn>
                <a:cxn ang="0">
                  <a:pos x="4316" y="1453"/>
                </a:cxn>
                <a:cxn ang="0">
                  <a:pos x="4122" y="1434"/>
                </a:cxn>
                <a:cxn ang="0">
                  <a:pos x="3929" y="1405"/>
                </a:cxn>
                <a:cxn ang="0">
                  <a:pos x="3739" y="1374"/>
                </a:cxn>
                <a:cxn ang="0">
                  <a:pos x="3553" y="1346"/>
                </a:cxn>
                <a:cxn ang="0">
                  <a:pos x="3190" y="1267"/>
                </a:cxn>
                <a:cxn ang="0">
                  <a:pos x="2842" y="1183"/>
                </a:cxn>
                <a:cxn ang="0">
                  <a:pos x="2508" y="1095"/>
                </a:cxn>
                <a:cxn ang="0">
                  <a:pos x="2192" y="998"/>
                </a:cxn>
                <a:cxn ang="0">
                  <a:pos x="1890" y="897"/>
                </a:cxn>
                <a:cxn ang="0">
                  <a:pos x="1610" y="788"/>
                </a:cxn>
                <a:cxn ang="0">
                  <a:pos x="1347" y="681"/>
                </a:cxn>
                <a:cxn ang="0">
                  <a:pos x="1105" y="574"/>
                </a:cxn>
                <a:cxn ang="0">
                  <a:pos x="883" y="473"/>
                </a:cxn>
                <a:cxn ang="0">
                  <a:pos x="686" y="377"/>
                </a:cxn>
                <a:cxn ang="0">
                  <a:pos x="508" y="286"/>
                </a:cxn>
                <a:cxn ang="0">
                  <a:pos x="358" y="210"/>
                </a:cxn>
                <a:cxn ang="0">
                  <a:pos x="232" y="138"/>
                </a:cxn>
                <a:cxn ang="0">
                  <a:pos x="59" y="35"/>
                </a:cxn>
                <a:cxn ang="0">
                  <a:pos x="0" y="0"/>
                </a:cxn>
                <a:cxn ang="0">
                  <a:pos x="0" y="0"/>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w="9525">
              <a:noFill/>
              <a:round/>
              <a:headEnd/>
              <a:tailEnd/>
            </a:ln>
          </p:spPr>
          <p:txBody>
            <a:bodyPr/>
            <a:lstStyle/>
            <a:p>
              <a:endParaRPr lang="ru-RU"/>
            </a:p>
          </p:txBody>
        </p:sp>
        <p:sp>
          <p:nvSpPr>
            <p:cNvPr id="13" name="Freeform 5"/>
            <p:cNvSpPr>
              <a:spLocks/>
            </p:cNvSpPr>
            <p:nvPr/>
          </p:nvSpPr>
          <p:spPr bwMode="gray">
            <a:xfrm rot="-5677511">
              <a:off x="4698352" y="1826078"/>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ru-RU"/>
            </a:p>
          </p:txBody>
        </p:sp>
        <p:sp>
          <p:nvSpPr>
            <p:cNvPr id="14"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ru-RU"/>
            </a:p>
          </p:txBody>
        </p:sp>
      </p:grpSp>
      <p:sp>
        <p:nvSpPr>
          <p:cNvPr id="15" name="Rectangle 15"/>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4" y="2677645"/>
            <a:ext cx="4351025" cy="2283824"/>
          </a:xfrm>
        </p:spPr>
        <p:txBody>
          <a:bodyPr/>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6" name="Date Placeholder 3"/>
          <p:cNvSpPr>
            <a:spLocks noGrp="1"/>
          </p:cNvSpPr>
          <p:nvPr>
            <p:ph type="dt" sz="half" idx="10"/>
          </p:nvPr>
        </p:nvSpPr>
        <p:spPr/>
        <p:txBody>
          <a:bodyPr/>
          <a:lstStyle>
            <a:lvl1pPr>
              <a:defRPr/>
            </a:lvl1pPr>
          </a:lstStyle>
          <a:p>
            <a:pPr>
              <a:defRPr/>
            </a:pPr>
            <a:fld id="{853CF555-EB13-42DD-AB7B-DEAE3F5E5753}" type="datetimeFigureOut">
              <a:rPr lang="ru-RU"/>
              <a:pPr>
                <a:defRPr/>
              </a:pPr>
              <a:t>12.12.2020</a:t>
            </a:fld>
            <a:endParaRPr lang="ru-RU"/>
          </a:p>
        </p:txBody>
      </p:sp>
      <p:sp>
        <p:nvSpPr>
          <p:cNvPr id="17" name="Footer Placeholder 4"/>
          <p:cNvSpPr>
            <a:spLocks noGrp="1"/>
          </p:cNvSpPr>
          <p:nvPr>
            <p:ph type="ftr" sz="quarter" idx="11"/>
          </p:nvPr>
        </p:nvSpPr>
        <p:spPr/>
        <p:txBody>
          <a:bodyPr/>
          <a:lstStyle>
            <a:lvl1pPr>
              <a:defRPr/>
            </a:lvl1pPr>
          </a:lstStyle>
          <a:p>
            <a:pPr>
              <a:defRPr/>
            </a:pPr>
            <a:endParaRPr lang="ru-RU"/>
          </a:p>
        </p:txBody>
      </p:sp>
      <p:sp>
        <p:nvSpPr>
          <p:cNvPr id="18" name="Slide Number Placeholder 5"/>
          <p:cNvSpPr>
            <a:spLocks noGrp="1"/>
          </p:cNvSpPr>
          <p:nvPr>
            <p:ph type="sldNum" sz="quarter" idx="12"/>
          </p:nvPr>
        </p:nvSpPr>
        <p:spPr/>
        <p:txBody>
          <a:bodyPr/>
          <a:lstStyle>
            <a:lvl1pPr>
              <a:defRPr/>
            </a:lvl1pPr>
          </a:lstStyle>
          <a:p>
            <a:pPr>
              <a:defRPr/>
            </a:pPr>
            <a:fld id="{EB368582-2248-4C8E-B7CA-97F68DBE855E}"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3"/>
          <p:cNvSpPr>
            <a:spLocks noGrp="1"/>
          </p:cNvSpPr>
          <p:nvPr>
            <p:ph type="dt" sz="half" idx="10"/>
          </p:nvPr>
        </p:nvSpPr>
        <p:spPr/>
        <p:txBody>
          <a:bodyPr/>
          <a:lstStyle>
            <a:lvl1pPr>
              <a:defRPr/>
            </a:lvl1pPr>
          </a:lstStyle>
          <a:p>
            <a:pPr>
              <a:defRPr/>
            </a:pPr>
            <a:fld id="{B0301C47-A500-45E7-A7DD-1BC32D0640BE}" type="datetimeFigureOut">
              <a:rPr lang="ru-RU"/>
              <a:pPr>
                <a:defRPr/>
              </a:pPr>
              <a:t>12.12.2020</a:t>
            </a:fld>
            <a:endParaRPr lang="ru-RU"/>
          </a:p>
        </p:txBody>
      </p:sp>
      <p:sp>
        <p:nvSpPr>
          <p:cNvPr id="6" name="Footer Placeholder 4"/>
          <p:cNvSpPr>
            <a:spLocks noGrp="1"/>
          </p:cNvSpPr>
          <p:nvPr>
            <p:ph type="ftr" sz="quarter" idx="11"/>
          </p:nvPr>
        </p:nvSpPr>
        <p:spPr/>
        <p:txBody>
          <a:bodyPr/>
          <a:lstStyle>
            <a:lvl1pPr>
              <a:defRPr/>
            </a:lvl1pPr>
          </a:lstStyle>
          <a:p>
            <a:pPr>
              <a:defRPr/>
            </a:pPr>
            <a:endParaRPr lang="ru-RU"/>
          </a:p>
        </p:txBody>
      </p:sp>
      <p:sp>
        <p:nvSpPr>
          <p:cNvPr id="7" name="Slide Number Placeholder 5"/>
          <p:cNvSpPr>
            <a:spLocks noGrp="1"/>
          </p:cNvSpPr>
          <p:nvPr>
            <p:ph type="sldNum" sz="quarter" idx="12"/>
          </p:nvPr>
        </p:nvSpPr>
        <p:spPr/>
        <p:txBody>
          <a:bodyPr/>
          <a:lstStyle>
            <a:lvl1pPr>
              <a:defRPr/>
            </a:lvl1pPr>
          </a:lstStyle>
          <a:p>
            <a:pPr>
              <a:defRPr/>
            </a:pPr>
            <a:fld id="{C45A47E8-3266-4335-9534-2EB504FCBE02}"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3"/>
          <p:cNvSpPr>
            <a:spLocks noGrp="1"/>
          </p:cNvSpPr>
          <p:nvPr>
            <p:ph type="dt" sz="half" idx="10"/>
          </p:nvPr>
        </p:nvSpPr>
        <p:spPr/>
        <p:txBody>
          <a:bodyPr/>
          <a:lstStyle>
            <a:lvl1pPr>
              <a:defRPr/>
            </a:lvl1pPr>
          </a:lstStyle>
          <a:p>
            <a:pPr>
              <a:defRPr/>
            </a:pPr>
            <a:fld id="{9FCB440A-32CE-414F-A471-C3690BD77ACD}" type="datetimeFigureOut">
              <a:rPr lang="ru-RU"/>
              <a:pPr>
                <a:defRPr/>
              </a:pPr>
              <a:t>12.12.2020</a:t>
            </a:fld>
            <a:endParaRPr lang="ru-RU"/>
          </a:p>
        </p:txBody>
      </p:sp>
      <p:sp>
        <p:nvSpPr>
          <p:cNvPr id="8" name="Footer Placeholder 4"/>
          <p:cNvSpPr>
            <a:spLocks noGrp="1"/>
          </p:cNvSpPr>
          <p:nvPr>
            <p:ph type="ftr" sz="quarter" idx="11"/>
          </p:nvPr>
        </p:nvSpPr>
        <p:spPr/>
        <p:txBody>
          <a:bodyPr/>
          <a:lstStyle>
            <a:lvl1pPr>
              <a:defRPr/>
            </a:lvl1pPr>
          </a:lstStyle>
          <a:p>
            <a:pPr>
              <a:defRPr/>
            </a:pPr>
            <a:endParaRPr lang="ru-RU"/>
          </a:p>
        </p:txBody>
      </p:sp>
      <p:sp>
        <p:nvSpPr>
          <p:cNvPr id="9" name="Slide Number Placeholder 5"/>
          <p:cNvSpPr>
            <a:spLocks noGrp="1"/>
          </p:cNvSpPr>
          <p:nvPr>
            <p:ph type="sldNum" sz="quarter" idx="12"/>
          </p:nvPr>
        </p:nvSpPr>
        <p:spPr/>
        <p:txBody>
          <a:bodyPr/>
          <a:lstStyle>
            <a:lvl1pPr>
              <a:defRPr/>
            </a:lvl1pPr>
          </a:lstStyle>
          <a:p>
            <a:pPr>
              <a:defRPr/>
            </a:pPr>
            <a:fld id="{A7A800BF-B84A-4C08-BDB3-9C0154221BCF}"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ru-RU" smtClean="0"/>
              <a:t>Образец заголовка</a:t>
            </a:r>
            <a:endParaRPr lang="en-US" dirty="0"/>
          </a:p>
        </p:txBody>
      </p:sp>
      <p:sp>
        <p:nvSpPr>
          <p:cNvPr id="3" name="Date Placeholder 3"/>
          <p:cNvSpPr>
            <a:spLocks noGrp="1"/>
          </p:cNvSpPr>
          <p:nvPr>
            <p:ph type="dt" sz="half" idx="10"/>
          </p:nvPr>
        </p:nvSpPr>
        <p:spPr/>
        <p:txBody>
          <a:bodyPr/>
          <a:lstStyle>
            <a:lvl1pPr>
              <a:defRPr/>
            </a:lvl1pPr>
          </a:lstStyle>
          <a:p>
            <a:pPr>
              <a:defRPr/>
            </a:pPr>
            <a:fld id="{D5FC7EF6-9DE1-43E8-981A-32C661AB137B}" type="datetimeFigureOut">
              <a:rPr lang="ru-RU"/>
              <a:pPr>
                <a:defRPr/>
              </a:pPr>
              <a:t>12.12.2020</a:t>
            </a:fld>
            <a:endParaRPr lang="ru-RU"/>
          </a:p>
        </p:txBody>
      </p:sp>
      <p:sp>
        <p:nvSpPr>
          <p:cNvPr id="4" name="Footer Placeholder 4"/>
          <p:cNvSpPr>
            <a:spLocks noGrp="1"/>
          </p:cNvSpPr>
          <p:nvPr>
            <p:ph type="ftr" sz="quarter" idx="11"/>
          </p:nvPr>
        </p:nvSpPr>
        <p:spPr/>
        <p:txBody>
          <a:bodyPr/>
          <a:lstStyle>
            <a:lvl1pPr>
              <a:defRPr/>
            </a:lvl1pPr>
          </a:lstStyle>
          <a:p>
            <a:pPr>
              <a:defRPr/>
            </a:pPr>
            <a:endParaRPr lang="ru-RU"/>
          </a:p>
        </p:txBody>
      </p:sp>
      <p:sp>
        <p:nvSpPr>
          <p:cNvPr id="5" name="Slide Number Placeholder 5"/>
          <p:cNvSpPr>
            <a:spLocks noGrp="1"/>
          </p:cNvSpPr>
          <p:nvPr>
            <p:ph type="sldNum" sz="quarter" idx="12"/>
          </p:nvPr>
        </p:nvSpPr>
        <p:spPr/>
        <p:txBody>
          <a:bodyPr/>
          <a:lstStyle>
            <a:lvl1pPr>
              <a:defRPr/>
            </a:lvl1pPr>
          </a:lstStyle>
          <a:p>
            <a:pPr>
              <a:defRPr/>
            </a:pPr>
            <a:fld id="{19893B52-0E36-46D2-B69D-42E9C5C58BB7}"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Rectangle 6"/>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3" name="Date Placeholder 1"/>
          <p:cNvSpPr>
            <a:spLocks noGrp="1"/>
          </p:cNvSpPr>
          <p:nvPr>
            <p:ph type="dt" sz="half" idx="10"/>
          </p:nvPr>
        </p:nvSpPr>
        <p:spPr/>
        <p:txBody>
          <a:bodyPr/>
          <a:lstStyle>
            <a:lvl1pPr>
              <a:defRPr/>
            </a:lvl1pPr>
          </a:lstStyle>
          <a:p>
            <a:pPr>
              <a:defRPr/>
            </a:pPr>
            <a:fld id="{B9118AF0-0A19-40BA-A062-56A6A5E68E1B}" type="datetimeFigureOut">
              <a:rPr lang="ru-RU"/>
              <a:pPr>
                <a:defRPr/>
              </a:pPr>
              <a:t>12.12.2020</a:t>
            </a:fld>
            <a:endParaRPr lang="ru-RU"/>
          </a:p>
        </p:txBody>
      </p:sp>
      <p:sp>
        <p:nvSpPr>
          <p:cNvPr id="4" name="Footer Placeholder 2"/>
          <p:cNvSpPr>
            <a:spLocks noGrp="1"/>
          </p:cNvSpPr>
          <p:nvPr>
            <p:ph type="ftr" sz="quarter" idx="11"/>
          </p:nvPr>
        </p:nvSpPr>
        <p:spPr/>
        <p:txBody>
          <a:bodyPr/>
          <a:lstStyle>
            <a:lvl1pPr>
              <a:defRPr/>
            </a:lvl1pPr>
          </a:lstStyle>
          <a:p>
            <a:pPr>
              <a:defRPr/>
            </a:pPr>
            <a:endParaRPr lang="ru-RU"/>
          </a:p>
        </p:txBody>
      </p:sp>
      <p:sp>
        <p:nvSpPr>
          <p:cNvPr id="5" name="Slide Number Placeholder 3"/>
          <p:cNvSpPr>
            <a:spLocks noGrp="1"/>
          </p:cNvSpPr>
          <p:nvPr>
            <p:ph type="sldNum" sz="quarter" idx="12"/>
          </p:nvPr>
        </p:nvSpPr>
        <p:spPr/>
        <p:txBody>
          <a:bodyPr/>
          <a:lstStyle>
            <a:lvl1pPr>
              <a:defRPr/>
            </a:lvl1pPr>
          </a:lstStyle>
          <a:p>
            <a:pPr>
              <a:defRPr/>
            </a:pPr>
            <a:fld id="{91D09091-D3F5-4C36-BF3A-7F94A119A128}"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5" name="Group 8"/>
          <p:cNvGrpSpPr>
            <a:grpSpLocks/>
          </p:cNvGrpSpPr>
          <p:nvPr/>
        </p:nvGrpSpPr>
        <p:grpSpPr bwMode="auto">
          <a:xfrm>
            <a:off x="0" y="0"/>
            <a:ext cx="12192000" cy="6858000"/>
            <a:chOff x="0" y="0"/>
            <a:chExt cx="12192000" cy="6858000"/>
          </a:xfrm>
        </p:grpSpPr>
        <p:sp>
          <p:nvSpPr>
            <p:cNvPr id="6"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Rectangle 10"/>
            <p:cNvSpPr/>
            <p:nvPr/>
          </p:nvSpPr>
          <p:spPr bwMode="gray">
            <a:xfrm>
              <a:off x="5713413" y="401638"/>
              <a:ext cx="6054725" cy="6054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677511">
              <a:off x="3140485" y="1826078"/>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ru-RU"/>
            </a:p>
          </p:txBody>
        </p:sp>
        <p:sp>
          <p:nvSpPr>
            <p:cNvPr id="14" name="Freeform 5"/>
            <p:cNvSpPr>
              <a:spLocks/>
            </p:cNvSpPr>
            <p:nvPr/>
          </p:nvSpPr>
          <p:spPr bwMode="gray">
            <a:xfrm rot="-5400000">
              <a:off x="2229377" y="2801721"/>
              <a:ext cx="6053670" cy="1254558"/>
            </a:xfrm>
            <a:custGeom>
              <a:avLst/>
              <a:gdLst/>
              <a:ahLst/>
              <a:cxnLst>
                <a:cxn ang="0">
                  <a:pos x="0" y="0"/>
                </a:cxn>
                <a:cxn ang="0">
                  <a:pos x="0" y="7970"/>
                </a:cxn>
                <a:cxn ang="0">
                  <a:pos x="10000" y="8000"/>
                </a:cxn>
                <a:cxn ang="0">
                  <a:pos x="10000" y="7"/>
                </a:cxn>
                <a:cxn ang="0">
                  <a:pos x="10000" y="7"/>
                </a:cxn>
                <a:cxn ang="0">
                  <a:pos x="9773" y="156"/>
                </a:cxn>
                <a:cxn ang="0">
                  <a:pos x="9547" y="298"/>
                </a:cxn>
                <a:cxn ang="0">
                  <a:pos x="9320" y="437"/>
                </a:cxn>
                <a:cxn ang="0">
                  <a:pos x="9092" y="556"/>
                </a:cxn>
                <a:cxn ang="0">
                  <a:pos x="8865" y="676"/>
                </a:cxn>
                <a:cxn ang="0">
                  <a:pos x="8637" y="788"/>
                </a:cxn>
                <a:cxn ang="0">
                  <a:pos x="8412" y="884"/>
                </a:cxn>
                <a:cxn ang="0">
                  <a:pos x="8184" y="975"/>
                </a:cxn>
                <a:cxn ang="0">
                  <a:pos x="7957" y="1058"/>
                </a:cxn>
                <a:cxn ang="0">
                  <a:pos x="7734" y="1130"/>
                </a:cxn>
                <a:cxn ang="0">
                  <a:pos x="7508" y="1202"/>
                </a:cxn>
                <a:cxn ang="0">
                  <a:pos x="7285" y="1262"/>
                </a:cxn>
                <a:cxn ang="0">
                  <a:pos x="7062" y="1309"/>
                </a:cxn>
                <a:cxn ang="0">
                  <a:pos x="6840" y="1358"/>
                </a:cxn>
                <a:cxn ang="0">
                  <a:pos x="6620" y="1399"/>
                </a:cxn>
                <a:cxn ang="0">
                  <a:pos x="6402" y="1428"/>
                </a:cxn>
                <a:cxn ang="0">
                  <a:pos x="6184" y="1453"/>
                </a:cxn>
                <a:cxn ang="0">
                  <a:pos x="5968" y="1477"/>
                </a:cxn>
                <a:cxn ang="0">
                  <a:pos x="5755" y="1488"/>
                </a:cxn>
                <a:cxn ang="0">
                  <a:pos x="5542" y="1500"/>
                </a:cxn>
                <a:cxn ang="0">
                  <a:pos x="5332" y="1506"/>
                </a:cxn>
                <a:cxn ang="0">
                  <a:pos x="5124" y="1500"/>
                </a:cxn>
                <a:cxn ang="0">
                  <a:pos x="4918" y="1500"/>
                </a:cxn>
                <a:cxn ang="0">
                  <a:pos x="4714" y="1488"/>
                </a:cxn>
                <a:cxn ang="0">
                  <a:pos x="4514" y="1470"/>
                </a:cxn>
                <a:cxn ang="0">
                  <a:pos x="4316" y="1453"/>
                </a:cxn>
                <a:cxn ang="0">
                  <a:pos x="4122" y="1434"/>
                </a:cxn>
                <a:cxn ang="0">
                  <a:pos x="3929" y="1405"/>
                </a:cxn>
                <a:cxn ang="0">
                  <a:pos x="3739" y="1374"/>
                </a:cxn>
                <a:cxn ang="0">
                  <a:pos x="3553" y="1346"/>
                </a:cxn>
                <a:cxn ang="0">
                  <a:pos x="3190" y="1267"/>
                </a:cxn>
                <a:cxn ang="0">
                  <a:pos x="2842" y="1183"/>
                </a:cxn>
                <a:cxn ang="0">
                  <a:pos x="2508" y="1095"/>
                </a:cxn>
                <a:cxn ang="0">
                  <a:pos x="2192" y="998"/>
                </a:cxn>
                <a:cxn ang="0">
                  <a:pos x="1890" y="897"/>
                </a:cxn>
                <a:cxn ang="0">
                  <a:pos x="1610" y="788"/>
                </a:cxn>
                <a:cxn ang="0">
                  <a:pos x="1347" y="681"/>
                </a:cxn>
                <a:cxn ang="0">
                  <a:pos x="1105" y="574"/>
                </a:cxn>
                <a:cxn ang="0">
                  <a:pos x="883" y="473"/>
                </a:cxn>
                <a:cxn ang="0">
                  <a:pos x="686" y="377"/>
                </a:cxn>
                <a:cxn ang="0">
                  <a:pos x="508" y="286"/>
                </a:cxn>
                <a:cxn ang="0">
                  <a:pos x="358" y="210"/>
                </a:cxn>
                <a:cxn ang="0">
                  <a:pos x="232" y="138"/>
                </a:cxn>
                <a:cxn ang="0">
                  <a:pos x="59" y="35"/>
                </a:cxn>
                <a:cxn ang="0">
                  <a:pos x="0" y="0"/>
                </a:cxn>
                <a:cxn ang="0">
                  <a:pos x="0" y="0"/>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w="9525">
              <a:noFill/>
              <a:round/>
              <a:headEnd/>
              <a:tailEnd/>
            </a:ln>
          </p:spPr>
          <p:txBody>
            <a:bodyPr/>
            <a:lstStyle/>
            <a:p>
              <a:endParaRPr lang="ru-RU"/>
            </a:p>
          </p:txBody>
        </p:sp>
        <p:sp>
          <p:nvSpPr>
            <p:cNvPr id="15"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ru-RU"/>
            </a:p>
          </p:txBody>
        </p:sp>
      </p:grpSp>
      <p:sp>
        <p:nvSpPr>
          <p:cNvPr id="16" name="Rectangle 15"/>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7" name="Date Placeholder 4"/>
          <p:cNvSpPr>
            <a:spLocks noGrp="1"/>
          </p:cNvSpPr>
          <p:nvPr>
            <p:ph type="dt" sz="half" idx="10"/>
          </p:nvPr>
        </p:nvSpPr>
        <p:spPr/>
        <p:txBody>
          <a:bodyPr/>
          <a:lstStyle>
            <a:lvl1pPr>
              <a:defRPr/>
            </a:lvl1pPr>
          </a:lstStyle>
          <a:p>
            <a:pPr>
              <a:defRPr/>
            </a:pPr>
            <a:fld id="{ADE55A7D-B8ED-43F0-A050-C183A2F71FC2}" type="datetimeFigureOut">
              <a:rPr lang="ru-RU"/>
              <a:pPr>
                <a:defRPr/>
              </a:pPr>
              <a:t>12.12.2020</a:t>
            </a:fld>
            <a:endParaRPr lang="ru-RU"/>
          </a:p>
        </p:txBody>
      </p:sp>
      <p:sp>
        <p:nvSpPr>
          <p:cNvPr id="18" name="Footer Placeholder 5"/>
          <p:cNvSpPr>
            <a:spLocks noGrp="1"/>
          </p:cNvSpPr>
          <p:nvPr>
            <p:ph type="ftr" sz="quarter" idx="11"/>
          </p:nvPr>
        </p:nvSpPr>
        <p:spPr/>
        <p:txBody>
          <a:bodyPr/>
          <a:lstStyle>
            <a:lvl1pPr>
              <a:defRPr/>
            </a:lvl1pPr>
          </a:lstStyle>
          <a:p>
            <a:pPr>
              <a:defRPr/>
            </a:pPr>
            <a:endParaRPr lang="ru-RU"/>
          </a:p>
        </p:txBody>
      </p:sp>
      <p:sp>
        <p:nvSpPr>
          <p:cNvPr id="19" name="Slide Number Placeholder 6"/>
          <p:cNvSpPr>
            <a:spLocks noGrp="1"/>
          </p:cNvSpPr>
          <p:nvPr>
            <p:ph type="sldNum" sz="quarter" idx="12"/>
          </p:nvPr>
        </p:nvSpPr>
        <p:spPr/>
        <p:txBody>
          <a:bodyPr/>
          <a:lstStyle>
            <a:lvl1pPr>
              <a:defRPr/>
            </a:lvl1pPr>
          </a:lstStyle>
          <a:p>
            <a:pPr>
              <a:defRPr/>
            </a:pPr>
            <a:fld id="{E3B03431-CAFE-44B7-8B59-EA0DF00E6D8F}"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Group 8"/>
          <p:cNvGrpSpPr>
            <a:grpSpLocks/>
          </p:cNvGrpSpPr>
          <p:nvPr/>
        </p:nvGrpSpPr>
        <p:grpSpPr bwMode="auto">
          <a:xfrm>
            <a:off x="0" y="0"/>
            <a:ext cx="12192000" cy="6858000"/>
            <a:chOff x="0" y="0"/>
            <a:chExt cx="12192000" cy="6858000"/>
          </a:xfrm>
        </p:grpSpPr>
        <p:sp>
          <p:nvSpPr>
            <p:cNvPr id="6"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Rectangle 10"/>
            <p:cNvSpPr/>
            <p:nvPr/>
          </p:nvSpPr>
          <p:spPr bwMode="gray">
            <a:xfrm>
              <a:off x="6172200" y="401638"/>
              <a:ext cx="5595938" cy="6054725"/>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a:spLocks/>
            </p:cNvSpPr>
            <p:nvPr/>
          </p:nvSpPr>
          <p:spPr bwMode="gray">
            <a:xfrm rot="-5677511">
              <a:off x="4203594" y="1826078"/>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ru-RU"/>
            </a:p>
          </p:txBody>
        </p:sp>
        <p:sp>
          <p:nvSpPr>
            <p:cNvPr id="14" name="Freeform 5"/>
            <p:cNvSpPr>
              <a:spLocks/>
            </p:cNvSpPr>
            <p:nvPr/>
          </p:nvSpPr>
          <p:spPr bwMode="gray">
            <a:xfrm rot="-5400000">
              <a:off x="3295432" y="2801721"/>
              <a:ext cx="6053670" cy="1254558"/>
            </a:xfrm>
            <a:custGeom>
              <a:avLst/>
              <a:gdLst/>
              <a:ahLst/>
              <a:cxnLst>
                <a:cxn ang="0">
                  <a:pos x="0" y="0"/>
                </a:cxn>
                <a:cxn ang="0">
                  <a:pos x="0" y="7970"/>
                </a:cxn>
                <a:cxn ang="0">
                  <a:pos x="10000" y="8000"/>
                </a:cxn>
                <a:cxn ang="0">
                  <a:pos x="10000" y="7"/>
                </a:cxn>
                <a:cxn ang="0">
                  <a:pos x="10000" y="7"/>
                </a:cxn>
                <a:cxn ang="0">
                  <a:pos x="9773" y="156"/>
                </a:cxn>
                <a:cxn ang="0">
                  <a:pos x="9547" y="298"/>
                </a:cxn>
                <a:cxn ang="0">
                  <a:pos x="9320" y="437"/>
                </a:cxn>
                <a:cxn ang="0">
                  <a:pos x="9092" y="556"/>
                </a:cxn>
                <a:cxn ang="0">
                  <a:pos x="8865" y="676"/>
                </a:cxn>
                <a:cxn ang="0">
                  <a:pos x="8637" y="788"/>
                </a:cxn>
                <a:cxn ang="0">
                  <a:pos x="8412" y="884"/>
                </a:cxn>
                <a:cxn ang="0">
                  <a:pos x="8184" y="975"/>
                </a:cxn>
                <a:cxn ang="0">
                  <a:pos x="7957" y="1058"/>
                </a:cxn>
                <a:cxn ang="0">
                  <a:pos x="7734" y="1130"/>
                </a:cxn>
                <a:cxn ang="0">
                  <a:pos x="7508" y="1202"/>
                </a:cxn>
                <a:cxn ang="0">
                  <a:pos x="7285" y="1262"/>
                </a:cxn>
                <a:cxn ang="0">
                  <a:pos x="7062" y="1309"/>
                </a:cxn>
                <a:cxn ang="0">
                  <a:pos x="6840" y="1358"/>
                </a:cxn>
                <a:cxn ang="0">
                  <a:pos x="6620" y="1399"/>
                </a:cxn>
                <a:cxn ang="0">
                  <a:pos x="6402" y="1428"/>
                </a:cxn>
                <a:cxn ang="0">
                  <a:pos x="6184" y="1453"/>
                </a:cxn>
                <a:cxn ang="0">
                  <a:pos x="5968" y="1477"/>
                </a:cxn>
                <a:cxn ang="0">
                  <a:pos x="5755" y="1488"/>
                </a:cxn>
                <a:cxn ang="0">
                  <a:pos x="5542" y="1500"/>
                </a:cxn>
                <a:cxn ang="0">
                  <a:pos x="5332" y="1506"/>
                </a:cxn>
                <a:cxn ang="0">
                  <a:pos x="5124" y="1500"/>
                </a:cxn>
                <a:cxn ang="0">
                  <a:pos x="4918" y="1500"/>
                </a:cxn>
                <a:cxn ang="0">
                  <a:pos x="4714" y="1488"/>
                </a:cxn>
                <a:cxn ang="0">
                  <a:pos x="4514" y="1470"/>
                </a:cxn>
                <a:cxn ang="0">
                  <a:pos x="4316" y="1453"/>
                </a:cxn>
                <a:cxn ang="0">
                  <a:pos x="4122" y="1434"/>
                </a:cxn>
                <a:cxn ang="0">
                  <a:pos x="3929" y="1405"/>
                </a:cxn>
                <a:cxn ang="0">
                  <a:pos x="3739" y="1374"/>
                </a:cxn>
                <a:cxn ang="0">
                  <a:pos x="3553" y="1346"/>
                </a:cxn>
                <a:cxn ang="0">
                  <a:pos x="3190" y="1267"/>
                </a:cxn>
                <a:cxn ang="0">
                  <a:pos x="2842" y="1183"/>
                </a:cxn>
                <a:cxn ang="0">
                  <a:pos x="2508" y="1095"/>
                </a:cxn>
                <a:cxn ang="0">
                  <a:pos x="2192" y="998"/>
                </a:cxn>
                <a:cxn ang="0">
                  <a:pos x="1890" y="897"/>
                </a:cxn>
                <a:cxn ang="0">
                  <a:pos x="1610" y="788"/>
                </a:cxn>
                <a:cxn ang="0">
                  <a:pos x="1347" y="681"/>
                </a:cxn>
                <a:cxn ang="0">
                  <a:pos x="1105" y="574"/>
                </a:cxn>
                <a:cxn ang="0">
                  <a:pos x="883" y="473"/>
                </a:cxn>
                <a:cxn ang="0">
                  <a:pos x="686" y="377"/>
                </a:cxn>
                <a:cxn ang="0">
                  <a:pos x="508" y="286"/>
                </a:cxn>
                <a:cxn ang="0">
                  <a:pos x="358" y="210"/>
                </a:cxn>
                <a:cxn ang="0">
                  <a:pos x="232" y="138"/>
                </a:cxn>
                <a:cxn ang="0">
                  <a:pos x="59" y="35"/>
                </a:cxn>
                <a:cxn ang="0">
                  <a:pos x="0" y="0"/>
                </a:cxn>
                <a:cxn ang="0">
                  <a:pos x="0" y="0"/>
                </a:cxn>
              </a:cxnLst>
              <a:rect l="0" t="0" r="r" b="b"/>
              <a:pathLst>
                <a:path w="10000" h="8000">
                  <a:moveTo>
                    <a:pt x="0" y="0"/>
                  </a:moveTo>
                  <a:lnTo>
                    <a:pt x="0" y="7970"/>
                  </a:lnTo>
                  <a:lnTo>
                    <a:pt x="10000" y="8000"/>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close/>
                </a:path>
              </a:pathLst>
            </a:custGeom>
            <a:solidFill>
              <a:schemeClr val="bg1"/>
            </a:solidFill>
            <a:ln w="9525">
              <a:noFill/>
              <a:round/>
              <a:headEnd/>
              <a:tailEnd/>
            </a:ln>
          </p:spPr>
          <p:txBody>
            <a:bodyPr/>
            <a:lstStyle/>
            <a:p>
              <a:endParaRPr lang="ru-RU"/>
            </a:p>
          </p:txBody>
        </p:sp>
        <p:sp>
          <p:nvSpPr>
            <p:cNvPr id="15"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ru-RU"/>
            </a:p>
          </p:txBody>
        </p:sp>
      </p:grpSp>
      <p:sp>
        <p:nvSpPr>
          <p:cNvPr id="16" name="Rectangle 15"/>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noProof="0" smtClean="0"/>
              <a:t>Вставка рисунка</a:t>
            </a:r>
            <a:endParaRPr lang="en-US" noProof="0"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7" name="Date Placeholder 4"/>
          <p:cNvSpPr>
            <a:spLocks noGrp="1"/>
          </p:cNvSpPr>
          <p:nvPr>
            <p:ph type="dt" sz="half" idx="10"/>
          </p:nvPr>
        </p:nvSpPr>
        <p:spPr/>
        <p:txBody>
          <a:bodyPr/>
          <a:lstStyle>
            <a:lvl1pPr>
              <a:defRPr/>
            </a:lvl1pPr>
          </a:lstStyle>
          <a:p>
            <a:pPr>
              <a:defRPr/>
            </a:pPr>
            <a:fld id="{693693EB-2126-4673-B6C1-68BC0DA5ED8C}" type="datetimeFigureOut">
              <a:rPr lang="ru-RU"/>
              <a:pPr>
                <a:defRPr/>
              </a:pPr>
              <a:t>12.12.2020</a:t>
            </a:fld>
            <a:endParaRPr lang="ru-RU"/>
          </a:p>
        </p:txBody>
      </p:sp>
      <p:sp>
        <p:nvSpPr>
          <p:cNvPr id="18" name="Footer Placeholder 5"/>
          <p:cNvSpPr>
            <a:spLocks noGrp="1"/>
          </p:cNvSpPr>
          <p:nvPr>
            <p:ph type="ftr" sz="quarter" idx="11"/>
          </p:nvPr>
        </p:nvSpPr>
        <p:spPr/>
        <p:txBody>
          <a:bodyPr/>
          <a:lstStyle>
            <a:lvl1pPr>
              <a:defRPr/>
            </a:lvl1pPr>
          </a:lstStyle>
          <a:p>
            <a:pPr>
              <a:defRPr/>
            </a:pPr>
            <a:endParaRPr lang="ru-RU"/>
          </a:p>
        </p:txBody>
      </p:sp>
      <p:sp>
        <p:nvSpPr>
          <p:cNvPr id="19" name="Slide Number Placeholder 6"/>
          <p:cNvSpPr>
            <a:spLocks noGrp="1"/>
          </p:cNvSpPr>
          <p:nvPr>
            <p:ph type="sldNum" sz="quarter" idx="12"/>
          </p:nvPr>
        </p:nvSpPr>
        <p:spPr/>
        <p:txBody>
          <a:bodyPr/>
          <a:lstStyle>
            <a:lvl1pPr>
              <a:defRPr/>
            </a:lvl1pPr>
          </a:lstStyle>
          <a:p>
            <a:pPr>
              <a:defRPr/>
            </a:pPr>
            <a:fld id="{13299E23-81CB-41B1-9AB4-DF58387271B6}"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026" name="Group 7"/>
          <p:cNvGrpSpPr>
            <a:grpSpLocks/>
          </p:cNvGrpSpPr>
          <p:nvPr/>
        </p:nvGrpSpPr>
        <p:grpSpPr bwMode="auto">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51" name="Freeform 5"/>
            <p:cNvSpPr>
              <a:spLocks/>
            </p:cNvSpPr>
            <p:nvPr/>
          </p:nvSpPr>
          <p:spPr bwMode="gray">
            <a:xfrm rot="-589932">
              <a:off x="8490951" y="1797517"/>
              <a:ext cx="3299407" cy="440924"/>
            </a:xfrm>
            <a:custGeom>
              <a:avLst/>
              <a:gdLst/>
              <a:ahLst/>
              <a:cxnLst>
                <a:cxn ang="0">
                  <a:pos x="85" y="2532"/>
                </a:cxn>
                <a:cxn ang="0">
                  <a:pos x="9958" y="5291"/>
                </a:cxn>
                <a:cxn ang="0">
                  <a:pos x="10000" y="0"/>
                </a:cxn>
                <a:cxn ang="0">
                  <a:pos x="10000" y="0"/>
                </a:cxn>
                <a:cxn ang="0">
                  <a:pos x="9667" y="204"/>
                </a:cxn>
                <a:cxn ang="0">
                  <a:pos x="9334" y="400"/>
                </a:cxn>
                <a:cxn ang="0">
                  <a:pos x="9001" y="590"/>
                </a:cxn>
                <a:cxn ang="0">
                  <a:pos x="8667" y="753"/>
                </a:cxn>
                <a:cxn ang="0">
                  <a:pos x="8333" y="917"/>
                </a:cxn>
                <a:cxn ang="0">
                  <a:pos x="7999" y="1071"/>
                </a:cxn>
                <a:cxn ang="0">
                  <a:pos x="7669" y="1202"/>
                </a:cxn>
                <a:cxn ang="0">
                  <a:pos x="7333" y="1325"/>
                </a:cxn>
                <a:cxn ang="0">
                  <a:pos x="7000" y="1440"/>
                </a:cxn>
                <a:cxn ang="0">
                  <a:pos x="6673" y="1538"/>
                </a:cxn>
                <a:cxn ang="0">
                  <a:pos x="6340" y="1636"/>
                </a:cxn>
                <a:cxn ang="0">
                  <a:pos x="6013" y="1719"/>
                </a:cxn>
                <a:cxn ang="0">
                  <a:pos x="5686" y="1784"/>
                </a:cxn>
                <a:cxn ang="0">
                  <a:pos x="5359" y="1850"/>
                </a:cxn>
                <a:cxn ang="0">
                  <a:pos x="5036" y="1906"/>
                </a:cxn>
                <a:cxn ang="0">
                  <a:pos x="4717" y="1948"/>
                </a:cxn>
                <a:cxn ang="0">
                  <a:pos x="4396" y="1980"/>
                </a:cxn>
                <a:cxn ang="0">
                  <a:pos x="4079" y="2013"/>
                </a:cxn>
                <a:cxn ang="0">
                  <a:pos x="3766" y="2029"/>
                </a:cxn>
                <a:cxn ang="0">
                  <a:pos x="3454" y="2046"/>
                </a:cxn>
                <a:cxn ang="0">
                  <a:pos x="3145" y="2053"/>
                </a:cxn>
                <a:cxn ang="0">
                  <a:pos x="2839" y="2046"/>
                </a:cxn>
                <a:cxn ang="0">
                  <a:pos x="2537" y="2046"/>
                </a:cxn>
                <a:cxn ang="0">
                  <a:pos x="2238" y="2029"/>
                </a:cxn>
                <a:cxn ang="0">
                  <a:pos x="1943" y="2004"/>
                </a:cxn>
                <a:cxn ang="0">
                  <a:pos x="1653" y="1980"/>
                </a:cxn>
                <a:cxn ang="0">
                  <a:pos x="1368" y="1955"/>
                </a:cxn>
                <a:cxn ang="0">
                  <a:pos x="1085" y="1915"/>
                </a:cxn>
                <a:cxn ang="0">
                  <a:pos x="806" y="1873"/>
                </a:cxn>
                <a:cxn ang="0">
                  <a:pos x="533" y="1833"/>
                </a:cxn>
                <a:cxn ang="0">
                  <a:pos x="0" y="1726"/>
                </a:cxn>
                <a:cxn ang="0">
                  <a:pos x="85" y="2532"/>
                </a:cxn>
              </a:cxnLst>
              <a:rect l="0" t="0" r="r" b="b"/>
              <a:pathLst>
                <a:path w="10000" h="5291">
                  <a:moveTo>
                    <a:pt x="85" y="2532"/>
                  </a:moveTo>
                  <a:cubicBezTo>
                    <a:pt x="1736" y="3911"/>
                    <a:pt x="7524" y="5298"/>
                    <a:pt x="9958" y="5291"/>
                  </a:cubicBezTo>
                  <a:cubicBezTo>
                    <a:pt x="9989" y="1958"/>
                    <a:pt x="9969" y="3333"/>
                    <a:pt x="10000" y="0"/>
                  </a:cubicBez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w="9525">
              <a:noFill/>
              <a:round/>
              <a:headEnd/>
              <a:tailEnd/>
            </a:ln>
          </p:spPr>
          <p:txBody>
            <a:bodyPr/>
            <a:lstStyle/>
            <a:p>
              <a:endParaRPr lang="ru-RU"/>
            </a:p>
          </p:txBody>
        </p:sp>
        <p:sp>
          <p:nvSpPr>
            <p:cNvPr id="1052" name="Freeform 5"/>
            <p:cNvSpPr>
              <a:spLocks/>
            </p:cNvSpPr>
            <p:nvPr/>
          </p:nvSpPr>
          <p:spPr bwMode="gray">
            <a:xfrm>
              <a:off x="459506" y="1866405"/>
              <a:ext cx="11277600" cy="4533900"/>
            </a:xfrm>
            <a:custGeom>
              <a:avLst/>
              <a:gdLst>
                <a:gd name="T0" fmla="*/ 0 w 7104"/>
                <a:gd name="T1" fmla="*/ 0 h 2856"/>
                <a:gd name="T2" fmla="*/ 7104 w 7104"/>
                <a:gd name="T3" fmla="*/ 2856 h 2856"/>
              </a:gdLst>
              <a:ahLst/>
              <a:cxnLst>
                <a:cxn ang="0">
                  <a:pos x="0" y="0"/>
                </a:cxn>
                <a:cxn ang="0">
                  <a:pos x="0" y="2856"/>
                </a:cxn>
                <a:cxn ang="0">
                  <a:pos x="7104" y="2856"/>
                </a:cxn>
                <a:cxn ang="0">
                  <a:pos x="7104" y="1"/>
                </a:cxn>
                <a:cxn ang="0">
                  <a:pos x="7104" y="1"/>
                </a:cxn>
                <a:cxn ang="0">
                  <a:pos x="6943" y="26"/>
                </a:cxn>
                <a:cxn ang="0">
                  <a:pos x="6782" y="50"/>
                </a:cxn>
                <a:cxn ang="0">
                  <a:pos x="6621" y="73"/>
                </a:cxn>
                <a:cxn ang="0">
                  <a:pos x="6459" y="93"/>
                </a:cxn>
                <a:cxn ang="0">
                  <a:pos x="6298" y="113"/>
                </a:cxn>
                <a:cxn ang="0">
                  <a:pos x="6136" y="132"/>
                </a:cxn>
                <a:cxn ang="0">
                  <a:pos x="5976" y="148"/>
                </a:cxn>
                <a:cxn ang="0">
                  <a:pos x="5814" y="163"/>
                </a:cxn>
                <a:cxn ang="0">
                  <a:pos x="5653" y="177"/>
                </a:cxn>
                <a:cxn ang="0">
                  <a:pos x="5494" y="189"/>
                </a:cxn>
                <a:cxn ang="0">
                  <a:pos x="5334" y="201"/>
                </a:cxn>
                <a:cxn ang="0">
                  <a:pos x="5175" y="211"/>
                </a:cxn>
                <a:cxn ang="0">
                  <a:pos x="5017" y="219"/>
                </a:cxn>
                <a:cxn ang="0">
                  <a:pos x="4859" y="227"/>
                </a:cxn>
                <a:cxn ang="0">
                  <a:pos x="4703" y="234"/>
                </a:cxn>
                <a:cxn ang="0">
                  <a:pos x="4548" y="239"/>
                </a:cxn>
                <a:cxn ang="0">
                  <a:pos x="4393" y="243"/>
                </a:cxn>
                <a:cxn ang="0">
                  <a:pos x="4240" y="247"/>
                </a:cxn>
                <a:cxn ang="0">
                  <a:pos x="4088" y="249"/>
                </a:cxn>
                <a:cxn ang="0">
                  <a:pos x="3937" y="251"/>
                </a:cxn>
                <a:cxn ang="0">
                  <a:pos x="3788" y="252"/>
                </a:cxn>
                <a:cxn ang="0">
                  <a:pos x="3640" y="251"/>
                </a:cxn>
                <a:cxn ang="0">
                  <a:pos x="3494" y="251"/>
                </a:cxn>
                <a:cxn ang="0">
                  <a:pos x="3349" y="249"/>
                </a:cxn>
                <a:cxn ang="0">
                  <a:pos x="3207" y="246"/>
                </a:cxn>
                <a:cxn ang="0">
                  <a:pos x="3066" y="243"/>
                </a:cxn>
                <a:cxn ang="0">
                  <a:pos x="2928" y="240"/>
                </a:cxn>
                <a:cxn ang="0">
                  <a:pos x="2791" y="235"/>
                </a:cxn>
                <a:cxn ang="0">
                  <a:pos x="2656" y="230"/>
                </a:cxn>
                <a:cxn ang="0">
                  <a:pos x="2524" y="225"/>
                </a:cxn>
                <a:cxn ang="0">
                  <a:pos x="2266" y="212"/>
                </a:cxn>
                <a:cxn ang="0">
                  <a:pos x="2019" y="198"/>
                </a:cxn>
                <a:cxn ang="0">
                  <a:pos x="1782" y="183"/>
                </a:cxn>
                <a:cxn ang="0">
                  <a:pos x="1557" y="167"/>
                </a:cxn>
                <a:cxn ang="0">
                  <a:pos x="1343" y="150"/>
                </a:cxn>
                <a:cxn ang="0">
                  <a:pos x="1144" y="132"/>
                </a:cxn>
                <a:cxn ang="0">
                  <a:pos x="957" y="114"/>
                </a:cxn>
                <a:cxn ang="0">
                  <a:pos x="785" y="96"/>
                </a:cxn>
                <a:cxn ang="0">
                  <a:pos x="627" y="79"/>
                </a:cxn>
                <a:cxn ang="0">
                  <a:pos x="487" y="63"/>
                </a:cxn>
                <a:cxn ang="0">
                  <a:pos x="361" y="48"/>
                </a:cxn>
                <a:cxn ang="0">
                  <a:pos x="254" y="35"/>
                </a:cxn>
                <a:cxn ang="0">
                  <a:pos x="165" y="23"/>
                </a:cxn>
                <a:cxn ang="0">
                  <a:pos x="42" y="6"/>
                </a:cxn>
                <a:cxn ang="0">
                  <a:pos x="0" y="0"/>
                </a:cxn>
                <a:cxn ang="0">
                  <a:pos x="0" y="0"/>
                </a:cxn>
              </a:cxnLst>
              <a:rect l="T0" t="T1" r="T2" b="T3"/>
              <a:pathLst>
                <a:path w="7104" h="2856">
                  <a:moveTo>
                    <a:pt x="0" y="0"/>
                  </a:moveTo>
                  <a:lnTo>
                    <a:pt x="0" y="2856"/>
                  </a:lnTo>
                  <a:lnTo>
                    <a:pt x="7104" y="2856"/>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close/>
                </a:path>
              </a:pathLst>
            </a:custGeom>
            <a:solidFill>
              <a:schemeClr val="bg1"/>
            </a:solidFill>
            <a:ln w="9525">
              <a:noFill/>
              <a:round/>
              <a:headEnd/>
              <a:tailEnd/>
            </a:ln>
          </p:spPr>
          <p:txBody>
            <a:bodyPr/>
            <a:lstStyle/>
            <a:p>
              <a:endParaRPr lang="ru-RU"/>
            </a:p>
          </p:txBody>
        </p:sp>
        <p:sp>
          <p:nvSpPr>
            <p:cNvPr id="1053" name="Freeform 5"/>
            <p:cNvSpPr>
              <a:spLocks noEditPoints="1"/>
            </p:cNvSpPr>
            <p:nvPr/>
          </p:nvSpPr>
          <p:spPr bwMode="gray">
            <a:xfrm>
              <a:off x="0" y="1587"/>
              <a:ext cx="12192000" cy="6856413"/>
            </a:xfrm>
            <a:custGeom>
              <a:avLst/>
              <a:gdLst>
                <a:gd name="T0" fmla="*/ 0 w 15356"/>
                <a:gd name="T1" fmla="*/ 0 h 8638"/>
                <a:gd name="T2" fmla="*/ 15356 w 15356"/>
                <a:gd name="T3" fmla="*/ 8638 h 8638"/>
              </a:gdLst>
              <a:ahLst/>
              <a:cxnLst>
                <a:cxn ang="0">
                  <a:pos x="0" y="0"/>
                </a:cxn>
                <a:cxn ang="0">
                  <a:pos x="0" y="8638"/>
                </a:cxn>
                <a:cxn ang="0">
                  <a:pos x="15356" y="8638"/>
                </a:cxn>
                <a:cxn ang="0">
                  <a:pos x="15356" y="0"/>
                </a:cxn>
                <a:cxn ang="0">
                  <a:pos x="0" y="0"/>
                </a:cxn>
                <a:cxn ang="0">
                  <a:pos x="14748" y="8038"/>
                </a:cxn>
                <a:cxn ang="0">
                  <a:pos x="600" y="8038"/>
                </a:cxn>
                <a:cxn ang="0">
                  <a:pos x="600" y="592"/>
                </a:cxn>
                <a:cxn ang="0">
                  <a:pos x="14748" y="592"/>
                </a:cxn>
                <a:cxn ang="0">
                  <a:pos x="14748" y="8038"/>
                </a:cxn>
              </a:cxnLst>
              <a:rect l="T0" t="T1" r="T2" b="T3"/>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w="9525">
              <a:noFill/>
              <a:round/>
              <a:headEnd/>
              <a:tailEnd/>
            </a:ln>
          </p:spPr>
          <p:txBody>
            <a:bodyPr/>
            <a:lstStyle/>
            <a:p>
              <a:endParaRPr lang="ru-RU"/>
            </a:p>
          </p:txBody>
        </p:sp>
      </p:grpSp>
      <p:sp>
        <p:nvSpPr>
          <p:cNvPr id="1027" name="Title Placeholder 1"/>
          <p:cNvSpPr>
            <a:spLocks noGrp="1"/>
          </p:cNvSpPr>
          <p:nvPr>
            <p:ph type="title"/>
          </p:nvPr>
        </p:nvSpPr>
        <p:spPr bwMode="gray">
          <a:xfrm>
            <a:off x="1155700" y="973138"/>
            <a:ext cx="8761413" cy="708025"/>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endParaRPr lang="en-US" smtClean="0"/>
          </a:p>
        </p:txBody>
      </p:sp>
      <p:sp>
        <p:nvSpPr>
          <p:cNvPr id="1028" name="Text Placeholder 2"/>
          <p:cNvSpPr>
            <a:spLocks noGrp="1"/>
          </p:cNvSpPr>
          <p:nvPr>
            <p:ph type="body" idx="1"/>
          </p:nvPr>
        </p:nvSpPr>
        <p:spPr bwMode="auto">
          <a:xfrm>
            <a:off x="1155700" y="2603500"/>
            <a:ext cx="8761413" cy="34163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4" name="Date Placeholder 3"/>
          <p:cNvSpPr>
            <a:spLocks noGrp="1"/>
          </p:cNvSpPr>
          <p:nvPr>
            <p:ph type="dt" sz="half" idx="2"/>
          </p:nvPr>
        </p:nvSpPr>
        <p:spPr>
          <a:xfrm>
            <a:off x="10653713" y="6391275"/>
            <a:ext cx="990600" cy="304800"/>
          </a:xfrm>
          <a:prstGeom prst="rect">
            <a:avLst/>
          </a:prstGeom>
        </p:spPr>
        <p:txBody>
          <a:bodyPr vert="horz" lIns="91440" tIns="45720" rIns="91440" bIns="45720" rtlCol="0" anchor="ctr"/>
          <a:lstStyle>
            <a:lvl1pPr algn="r" fontAlgn="auto">
              <a:spcBef>
                <a:spcPts val="0"/>
              </a:spcBef>
              <a:spcAft>
                <a:spcPts val="0"/>
              </a:spcAft>
              <a:defRPr sz="1000" b="1" i="0" smtClean="0">
                <a:solidFill>
                  <a:schemeClr val="accent1"/>
                </a:solidFill>
                <a:latin typeface="+mn-lt"/>
                <a:cs typeface="+mn-cs"/>
              </a:defRPr>
            </a:lvl1pPr>
          </a:lstStyle>
          <a:p>
            <a:pPr>
              <a:defRPr/>
            </a:pPr>
            <a:fld id="{4C4197BE-0B59-4906-AF61-139F78D61D8B}" type="datetimeFigureOut">
              <a:rPr lang="ru-RU"/>
              <a:pPr>
                <a:defRPr/>
              </a:pPr>
              <a:t>12.12.2020</a:t>
            </a:fld>
            <a:endParaRPr lang="ru-RU"/>
          </a:p>
        </p:txBody>
      </p:sp>
      <p:sp>
        <p:nvSpPr>
          <p:cNvPr id="5" name="Footer Placeholder 4"/>
          <p:cNvSpPr>
            <a:spLocks noGrp="1"/>
          </p:cNvSpPr>
          <p:nvPr>
            <p:ph type="ftr" sz="quarter" idx="3"/>
          </p:nvPr>
        </p:nvSpPr>
        <p:spPr>
          <a:xfrm>
            <a:off x="560388" y="6391275"/>
            <a:ext cx="3860800" cy="304800"/>
          </a:xfrm>
          <a:prstGeom prst="rect">
            <a:avLst/>
          </a:prstGeom>
        </p:spPr>
        <p:txBody>
          <a:bodyPr vert="horz" lIns="91440" tIns="45720" rIns="91440" bIns="45720" rtlCol="0" anchor="ctr"/>
          <a:lstStyle>
            <a:lvl1pPr algn="l" fontAlgn="auto">
              <a:spcBef>
                <a:spcPts val="0"/>
              </a:spcBef>
              <a:spcAft>
                <a:spcPts val="0"/>
              </a:spcAft>
              <a:defRPr sz="1000" b="1" i="0">
                <a:solidFill>
                  <a:schemeClr val="accent1"/>
                </a:solidFill>
                <a:latin typeface="+mn-lt"/>
                <a:cs typeface="+mn-cs"/>
              </a:defRPr>
            </a:lvl1pPr>
          </a:lstStyle>
          <a:p>
            <a:pPr>
              <a:defRPr/>
            </a:pPr>
            <a:endParaRPr lang="ru-RU"/>
          </a:p>
        </p:txBody>
      </p:sp>
      <p:sp>
        <p:nvSpPr>
          <p:cNvPr id="21" name="Rectangle 20"/>
          <p:cNvSpPr/>
          <p:nvPr/>
        </p:nvSpPr>
        <p:spPr>
          <a:xfrm>
            <a:off x="10437813"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088" y="295275"/>
            <a:ext cx="838200" cy="768350"/>
          </a:xfrm>
          <a:prstGeom prst="rect">
            <a:avLst/>
          </a:prstGeom>
        </p:spPr>
        <p:txBody>
          <a:bodyPr vert="horz" lIns="91440" tIns="45720" rIns="91440" bIns="45720" rtlCol="0" anchor="b"/>
          <a:lstStyle>
            <a:lvl1pPr algn="ctr" fontAlgn="auto">
              <a:spcBef>
                <a:spcPts val="0"/>
              </a:spcBef>
              <a:spcAft>
                <a:spcPts val="0"/>
              </a:spcAft>
              <a:defRPr sz="2800" b="0" i="0" smtClean="0">
                <a:solidFill>
                  <a:schemeClr val="bg1"/>
                </a:solidFill>
                <a:latin typeface="+mn-lt"/>
                <a:cs typeface="+mn-cs"/>
              </a:defRPr>
            </a:lvl1pPr>
          </a:lstStyle>
          <a:p>
            <a:pPr>
              <a:defRPr/>
            </a:pPr>
            <a:fld id="{CDADD921-8EB9-44B4-B4EF-C4DAFDA80B7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12" r:id="rId4"/>
    <p:sldLayoutId id="2147483711" r:id="rId5"/>
    <p:sldLayoutId id="2147483710" r:id="rId6"/>
    <p:sldLayoutId id="2147483716" r:id="rId7"/>
    <p:sldLayoutId id="2147483717" r:id="rId8"/>
    <p:sldLayoutId id="2147483718" r:id="rId9"/>
    <p:sldLayoutId id="2147483719" r:id="rId10"/>
    <p:sldLayoutId id="2147483720" r:id="rId11"/>
    <p:sldLayoutId id="2147483721" r:id="rId12"/>
    <p:sldLayoutId id="2147483722" r:id="rId13"/>
    <p:sldLayoutId id="2147483723" r:id="rId14"/>
    <p:sldLayoutId id="2147483724" r:id="rId15"/>
    <p:sldLayoutId id="2147483725" r:id="rId16"/>
    <p:sldLayoutId id="2147483726" r:id="rId17"/>
  </p:sldLayoutIdLst>
  <p:txStyles>
    <p:titleStyle>
      <a:lvl1pPr algn="l" defTabSz="457200" rtl="0" fontAlgn="base">
        <a:spcBef>
          <a:spcPct val="0"/>
        </a:spcBef>
        <a:spcAft>
          <a:spcPct val="0"/>
        </a:spcAft>
        <a:defRPr sz="3600" kern="1200">
          <a:solidFill>
            <a:schemeClr val="bg2"/>
          </a:solidFill>
          <a:latin typeface="+mj-lt"/>
          <a:ea typeface="+mj-ea"/>
          <a:cs typeface="+mj-cs"/>
        </a:defRPr>
      </a:lvl1pPr>
      <a:lvl2pPr algn="l" defTabSz="457200" rtl="0" fontAlgn="base">
        <a:spcBef>
          <a:spcPct val="0"/>
        </a:spcBef>
        <a:spcAft>
          <a:spcPct val="0"/>
        </a:spcAft>
        <a:defRPr sz="3600">
          <a:solidFill>
            <a:schemeClr val="bg2"/>
          </a:solidFill>
          <a:latin typeface="Century Gothic" pitchFamily="34" charset="0"/>
        </a:defRPr>
      </a:lvl2pPr>
      <a:lvl3pPr algn="l" defTabSz="457200" rtl="0" fontAlgn="base">
        <a:spcBef>
          <a:spcPct val="0"/>
        </a:spcBef>
        <a:spcAft>
          <a:spcPct val="0"/>
        </a:spcAft>
        <a:defRPr sz="3600">
          <a:solidFill>
            <a:schemeClr val="bg2"/>
          </a:solidFill>
          <a:latin typeface="Century Gothic" pitchFamily="34" charset="0"/>
        </a:defRPr>
      </a:lvl3pPr>
      <a:lvl4pPr algn="l" defTabSz="457200" rtl="0" fontAlgn="base">
        <a:spcBef>
          <a:spcPct val="0"/>
        </a:spcBef>
        <a:spcAft>
          <a:spcPct val="0"/>
        </a:spcAft>
        <a:defRPr sz="3600">
          <a:solidFill>
            <a:schemeClr val="bg2"/>
          </a:solidFill>
          <a:latin typeface="Century Gothic" pitchFamily="34" charset="0"/>
        </a:defRPr>
      </a:lvl4pPr>
      <a:lvl5pPr algn="l" defTabSz="457200" rtl="0" fontAlgn="base">
        <a:spcBef>
          <a:spcPct val="0"/>
        </a:spcBef>
        <a:spcAft>
          <a:spcPct val="0"/>
        </a:spcAft>
        <a:defRPr sz="3600">
          <a:solidFill>
            <a:schemeClr val="bg2"/>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fontAlgn="base">
        <a:spcBef>
          <a:spcPts val="1000"/>
        </a:spcBef>
        <a:spcAft>
          <a:spcPct val="0"/>
        </a:spcAft>
        <a:buClr>
          <a:schemeClr val="accent1"/>
        </a:buClr>
        <a:buSzPct val="80000"/>
        <a:buFont typeface="Wingdings 3" pitchFamily="18" charset="2"/>
        <a:buChar char=""/>
        <a:defRPr kern="1200">
          <a:solidFill>
            <a:srgbClr val="404040"/>
          </a:solidFill>
          <a:latin typeface="+mn-lt"/>
          <a:ea typeface="+mn-ea"/>
          <a:cs typeface="+mn-cs"/>
        </a:defRPr>
      </a:lvl1pPr>
      <a:lvl2pPr marL="742950" indent="-285750" algn="l" defTabSz="457200" rtl="0" fontAlgn="base">
        <a:spcBef>
          <a:spcPts val="1000"/>
        </a:spcBef>
        <a:spcAft>
          <a:spcPct val="0"/>
        </a:spcAft>
        <a:buClr>
          <a:schemeClr val="accent1"/>
        </a:buClr>
        <a:buSzPct val="80000"/>
        <a:buFont typeface="Wingdings 3" pitchFamily="18" charset="2"/>
        <a:buChar char=""/>
        <a:defRPr sz="1600" kern="1200">
          <a:solidFill>
            <a:srgbClr val="404040"/>
          </a:solidFill>
          <a:latin typeface="+mn-lt"/>
          <a:ea typeface="+mn-ea"/>
          <a:cs typeface="+mn-cs"/>
        </a:defRPr>
      </a:lvl2pPr>
      <a:lvl3pPr marL="1143000" indent="-228600" algn="l" defTabSz="457200" rtl="0" fontAlgn="base">
        <a:spcBef>
          <a:spcPts val="1000"/>
        </a:spcBef>
        <a:spcAft>
          <a:spcPct val="0"/>
        </a:spcAft>
        <a:buClr>
          <a:schemeClr val="accent1"/>
        </a:buClr>
        <a:buSzPct val="80000"/>
        <a:buFont typeface="Wingdings 3" pitchFamily="18" charset="2"/>
        <a:buChar char=""/>
        <a:defRPr sz="1400" kern="1200">
          <a:solidFill>
            <a:srgbClr val="404040"/>
          </a:solidFill>
          <a:latin typeface="+mn-lt"/>
          <a:ea typeface="+mn-ea"/>
          <a:cs typeface="+mn-cs"/>
        </a:defRPr>
      </a:lvl3pPr>
      <a:lvl4pPr marL="1600200" indent="-228600" algn="l" defTabSz="457200" rtl="0" fontAlgn="base">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4pPr>
      <a:lvl5pPr marL="2057400" indent="-228600" algn="l" defTabSz="457200" rtl="0" fontAlgn="base">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hyperlink" Target="https://ru.wikipedia.org/wiki/%D0%AF%D0%B8%D1%87%D0%BD%D0%B8%D0%BA%D0%B8" TargetMode="External"/><Relationship Id="rId2" Type="http://schemas.openxmlformats.org/officeDocument/2006/relationships/hyperlink" Target="https://ru.wikipedia.org/wiki/%D0%AF%D0%B8%D1%87%D0%BA%D0%B8" TargetMode="External"/><Relationship Id="rId1" Type="http://schemas.openxmlformats.org/officeDocument/2006/relationships/slideLayout" Target="../slideLayouts/slideLayout2.xml"/><Relationship Id="rId5" Type="http://schemas.openxmlformats.org/officeDocument/2006/relationships/hyperlink" Target="https://ru.wikipedia.org/wiki/%D0%AD%D0%BD%D0%B4%D0%BE%D0%BA%D1%80%D0%B8%D0%BD%D0%BD%D0%B0%D1%8F_%D1%81%D0%B8%D1%81%D1%82%D0%B5%D0%BC%D0%B0" TargetMode="External"/><Relationship Id="rId4" Type="http://schemas.openxmlformats.org/officeDocument/2006/relationships/hyperlink" Target="https://ru.wikipedia.org/wiki/%D0%A0%D0%B5%D0%BF%D1%80%D0%BE%D0%B4%D1%83%D0%BA%D1%82%D0%B8%D0%B2%D0%BD%D0%B0%D1%8F_%D1%81%D0%B8%D1%81%D1%82%D0%B5%D0%BC%D0%B0_%D1%87%D0%B5%D0%BB%D0%BE%D0%B2%D0%B5%D0%BA%D0%B0"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https://ru.wikipedia.org/wiki/%D0%9F%D1%80%D0%BE%D1%81%D1%82%D0%B0%D1%82%D0%B8%D1%82"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s://ru.wikipedia.org/wiki/%D0%9F%D1%80%D0%B5%D0%B3%D0%BD%D0%B5%D0%BD%D0%BE%D0%BB%D0%BE%D0%BD" TargetMode="External"/><Relationship Id="rId13" Type="http://schemas.openxmlformats.org/officeDocument/2006/relationships/hyperlink" Target="https://ru.wikipedia.org/wiki/%D0%AD%D1%81%D1%82%D1%80%D0%B0%D0%B4%D0%B8%D0%BE%D0%BB" TargetMode="External"/><Relationship Id="rId3" Type="http://schemas.openxmlformats.org/officeDocument/2006/relationships/hyperlink" Target="https://ru.wikipedia.org/wiki/%D0%90%D0%BD%D0%B4%D1%80%D0%BE%D1%81%D1%82%D0%B5%D0%BD%D0%B4%D0%B8%D0%BE%D0%BB" TargetMode="External"/><Relationship Id="rId7" Type="http://schemas.openxmlformats.org/officeDocument/2006/relationships/hyperlink" Target="https://ru.wikipedia.org/wiki/%D0%9F%D0%BE%D0%BB%D0%BE%D0%B2%D1%8B%D0%B5_%D0%B3%D0%BE%D1%80%D0%BC%D0%BE%D0%BD%D1%8B" TargetMode="External"/><Relationship Id="rId12" Type="http://schemas.openxmlformats.org/officeDocument/2006/relationships/hyperlink" Target="https://ru.wikipedia.org/wiki/%D0%AD%D1%81%D1%82%D1%80%D0%BE%D0%BD" TargetMode="External"/><Relationship Id="rId2" Type="http://schemas.openxmlformats.org/officeDocument/2006/relationships/hyperlink" Target="https://ru.wikipedia.org/wiki/%D0%90%D0%BD%D0%B4%D1%80%D0%BE%D0%B3%D0%B5%D0%BD%D1%8B" TargetMode="External"/><Relationship Id="rId1" Type="http://schemas.openxmlformats.org/officeDocument/2006/relationships/slideLayout" Target="../slideLayouts/slideLayout2.xml"/><Relationship Id="rId6" Type="http://schemas.openxmlformats.org/officeDocument/2006/relationships/hyperlink" Target="https://ru.wikipedia.org/wiki/%D0%9F%D1%80%D0%BE%D0%B3%D0%B5%D1%81%D1%82%D0%BE%D0%B3%D0%B5%D0%BD%D1%8B" TargetMode="External"/><Relationship Id="rId11" Type="http://schemas.openxmlformats.org/officeDocument/2006/relationships/hyperlink" Target="https://ru.wikipedia.org/wiki/%D0%AD%D1%81%D1%82%D1%80%D0%BE%D0%B3%D0%B5%D0%BD%D1%8B" TargetMode="External"/><Relationship Id="rId5" Type="http://schemas.openxmlformats.org/officeDocument/2006/relationships/hyperlink" Target="https://ru.wikipedia.org/wiki/%D0%94%D0%B8%D0%B3%D0%B8%D0%B4%D1%80%D0%BE%D1%82%D0%B5%D1%81%D1%82%D0%BE%D1%81%D1%82%D0%B5%D1%80%D0%BE%D0%BD" TargetMode="External"/><Relationship Id="rId10" Type="http://schemas.openxmlformats.org/officeDocument/2006/relationships/hyperlink" Target="https://ru.wikipedia.org/wiki/%D0%90%D0%BB%D0%BB%D0%BE%D0%BF%D1%80%D0%B5%D0%B3%D0%BD%D0%B0%D0%BD%D0%BE%D0%BB%D0%BE%D0%BD" TargetMode="External"/><Relationship Id="rId4" Type="http://schemas.openxmlformats.org/officeDocument/2006/relationships/hyperlink" Target="https://ru.wikipedia.org/wiki/%D0%A2%D0%B5%D1%81%D1%82%D0%BE%D1%81%D1%82%D0%B5%D1%80%D0%BE%D0%BD" TargetMode="External"/><Relationship Id="rId9" Type="http://schemas.openxmlformats.org/officeDocument/2006/relationships/hyperlink" Target="https://ru.wikipedia.org/wiki/%D0%9F%D1%80%D0%BE%D0%B3%D0%B5%D1%81%D1%82%D0%B5%D1%80%D0%BE%D0%BD" TargetMode="External"/><Relationship Id="rId14" Type="http://schemas.openxmlformats.org/officeDocument/2006/relationships/hyperlink" Target="https://ru.wikipedia.org/wiki/%D0%AD%D1%81%D1%82%D1%80%D0%B8%D0%BE%D0%BB"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Рисунок 3"/>
          <p:cNvPicPr>
            <a:picLocks noChangeAspect="1"/>
          </p:cNvPicPr>
          <p:nvPr/>
        </p:nvPicPr>
        <p:blipFill>
          <a:blip r:embed="rId2"/>
          <a:srcRect/>
          <a:stretch>
            <a:fillRect/>
          </a:stretch>
        </p:blipFill>
        <p:spPr bwMode="auto">
          <a:xfrm>
            <a:off x="615950" y="3694113"/>
            <a:ext cx="5375275" cy="2568575"/>
          </a:xfrm>
          <a:prstGeom prst="rect">
            <a:avLst/>
          </a:prstGeom>
          <a:noFill/>
          <a:ln w="9525">
            <a:noFill/>
            <a:miter lim="800000"/>
            <a:headEnd/>
            <a:tailEnd/>
          </a:ln>
        </p:spPr>
      </p:pic>
      <p:sp>
        <p:nvSpPr>
          <p:cNvPr id="8" name="Прямоугольник 7"/>
          <p:cNvSpPr/>
          <p:nvPr/>
        </p:nvSpPr>
        <p:spPr>
          <a:xfrm>
            <a:off x="2409005" y="469795"/>
            <a:ext cx="7376440" cy="3416320"/>
          </a:xfrm>
          <a:prstGeom prst="rect">
            <a:avLst/>
          </a:prstGeom>
          <a:noFill/>
        </p:spPr>
        <p:txBody>
          <a:bodyPr>
            <a:spAutoFit/>
          </a:bodyPr>
          <a:lstStyle/>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Презентация </a:t>
            </a:r>
          </a:p>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н</a:t>
            </a:r>
            <a:r>
              <a:rPr lang="ru-RU" sz="5400" b="1" dirty="0">
                <a:ln w="22225">
                  <a:solidFill>
                    <a:schemeClr val="accent2"/>
                  </a:solidFill>
                  <a:prstDash val="solid"/>
                </a:ln>
                <a:solidFill>
                  <a:schemeClr val="accent2">
                    <a:lumMod val="40000"/>
                    <a:lumOff val="60000"/>
                  </a:schemeClr>
                </a:solidFill>
                <a:latin typeface="+mn-lt"/>
                <a:cs typeface="+mn-cs"/>
              </a:rPr>
              <a:t>а тему:</a:t>
            </a:r>
          </a:p>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«Половые железы»</a:t>
            </a:r>
          </a:p>
          <a:p>
            <a:pPr algn="ctr" fontAlgn="auto">
              <a:spcBef>
                <a:spcPts val="0"/>
              </a:spcBef>
              <a:spcAft>
                <a:spcPts val="0"/>
              </a:spcAft>
              <a:defRPr/>
            </a:pPr>
            <a:endParaRPr lang="ru-RU" sz="5400" b="1" dirty="0">
              <a:ln w="22225">
                <a:solidFill>
                  <a:schemeClr val="accent2"/>
                </a:solidFill>
                <a:prstDash val="solid"/>
              </a:ln>
              <a:solidFill>
                <a:schemeClr val="accent2">
                  <a:lumMod val="40000"/>
                  <a:lumOff val="60000"/>
                </a:schemeClr>
              </a:solidFill>
              <a:latin typeface="+mn-lt"/>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194299" y="770045"/>
            <a:ext cx="3339377" cy="923330"/>
          </a:xfrm>
          <a:prstGeom prst="rect">
            <a:avLst/>
          </a:prstGeom>
          <a:noFill/>
        </p:spPr>
        <p:txBody>
          <a:bodyPr wrap="none">
            <a:spAutoFit/>
          </a:bodyPr>
          <a:lstStyle/>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Гормоны</a:t>
            </a:r>
            <a:endParaRPr lang="ru-RU" sz="5400" b="1" dirty="0">
              <a:ln w="22225">
                <a:solidFill>
                  <a:schemeClr val="accent2"/>
                </a:solidFill>
                <a:prstDash val="solid"/>
              </a:ln>
              <a:solidFill>
                <a:schemeClr val="accent2">
                  <a:lumMod val="40000"/>
                  <a:lumOff val="60000"/>
                </a:schemeClr>
              </a:solidFill>
              <a:latin typeface="+mn-lt"/>
              <a:cs typeface="+mn-cs"/>
            </a:endParaRPr>
          </a:p>
        </p:txBody>
      </p:sp>
      <p:sp>
        <p:nvSpPr>
          <p:cNvPr id="5" name="TextBox 4"/>
          <p:cNvSpPr txBox="1"/>
          <p:nvPr/>
        </p:nvSpPr>
        <p:spPr>
          <a:xfrm>
            <a:off x="709682" y="2552132"/>
            <a:ext cx="10822676" cy="646331"/>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r="100000" b="100000"/>
            </a:path>
            <a:tileRect l="-100000" t="-100000"/>
          </a:gradFill>
        </p:spPr>
        <p:txBody>
          <a:bodyPr>
            <a:spAutoFit/>
          </a:bodyPr>
          <a:lstStyle/>
          <a:p>
            <a:pPr fontAlgn="auto">
              <a:spcBef>
                <a:spcPts val="0"/>
              </a:spcBef>
              <a:spcAft>
                <a:spcPts val="0"/>
              </a:spcAft>
              <a:defRPr/>
            </a:pPr>
            <a:r>
              <a:rPr lang="ru-RU" dirty="0">
                <a:solidFill>
                  <a:schemeClr val="accent1">
                    <a:lumMod val="75000"/>
                  </a:schemeClr>
                </a:solidFill>
                <a:latin typeface="+mn-lt"/>
                <a:cs typeface="+mn-cs"/>
              </a:rPr>
              <a:t>Эстрогены (</a:t>
            </a:r>
            <a:r>
              <a:rPr lang="ru-RU" dirty="0" err="1">
                <a:solidFill>
                  <a:schemeClr val="accent1">
                    <a:lumMod val="75000"/>
                  </a:schemeClr>
                </a:solidFill>
                <a:latin typeface="+mn-lt"/>
                <a:cs typeface="+mn-cs"/>
              </a:rPr>
              <a:t>эстрадиол</a:t>
            </a:r>
            <a:r>
              <a:rPr lang="ru-RU" dirty="0">
                <a:solidFill>
                  <a:schemeClr val="accent1">
                    <a:lumMod val="75000"/>
                  </a:schemeClr>
                </a:solidFill>
                <a:latin typeface="+mn-lt"/>
                <a:cs typeface="+mn-cs"/>
              </a:rPr>
              <a:t>, </a:t>
            </a:r>
            <a:r>
              <a:rPr lang="ru-RU" dirty="0" err="1">
                <a:solidFill>
                  <a:schemeClr val="accent1">
                    <a:lumMod val="75000"/>
                  </a:schemeClr>
                </a:solidFill>
                <a:latin typeface="+mn-lt"/>
                <a:cs typeface="+mn-cs"/>
              </a:rPr>
              <a:t>эстриол</a:t>
            </a:r>
            <a:r>
              <a:rPr lang="ru-RU" dirty="0">
                <a:solidFill>
                  <a:schemeClr val="accent1">
                    <a:lumMod val="75000"/>
                  </a:schemeClr>
                </a:solidFill>
                <a:latin typeface="+mn-lt"/>
                <a:cs typeface="+mn-cs"/>
              </a:rPr>
              <a:t>) – максимально синтезируются перед овуляцией. Это главные гормоны, продуцируемые растущим доминантным фолликулом. </a:t>
            </a:r>
          </a:p>
        </p:txBody>
      </p:sp>
      <p:sp>
        <p:nvSpPr>
          <p:cNvPr id="6" name="TextBox 5"/>
          <p:cNvSpPr txBox="1"/>
          <p:nvPr/>
        </p:nvSpPr>
        <p:spPr>
          <a:xfrm>
            <a:off x="709613" y="3616325"/>
            <a:ext cx="10821987" cy="1200150"/>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txBody>
          <a:bodyPr>
            <a:spAutoFit/>
          </a:bodyPr>
          <a:lstStyle/>
          <a:p>
            <a:pPr fontAlgn="auto">
              <a:spcBef>
                <a:spcPts val="0"/>
              </a:spcBef>
              <a:spcAft>
                <a:spcPts val="0"/>
              </a:spcAft>
              <a:defRPr/>
            </a:pPr>
            <a:r>
              <a:rPr lang="ru-RU" dirty="0">
                <a:solidFill>
                  <a:schemeClr val="accent1">
                    <a:lumMod val="75000"/>
                  </a:schemeClr>
                </a:solidFill>
                <a:latin typeface="+mn-lt"/>
                <a:cs typeface="+mn-cs"/>
              </a:rPr>
              <a:t>Гестагены (прогестерон, 17-оксипрогестерон) синтезируются, в большей степени, в желтом теле. Прогестерон влияет на вероятность зачатия, он обеспечивает поддержание жизнеспособности эмбриона во время его движения по фаллопиевой трубе к полости матки.</a:t>
            </a:r>
          </a:p>
        </p:txBody>
      </p:sp>
      <p:sp>
        <p:nvSpPr>
          <p:cNvPr id="7" name="TextBox 6"/>
          <p:cNvSpPr txBox="1"/>
          <p:nvPr/>
        </p:nvSpPr>
        <p:spPr>
          <a:xfrm>
            <a:off x="709613" y="5418138"/>
            <a:ext cx="10821987" cy="923925"/>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txBody>
          <a:bodyPr>
            <a:spAutoFit/>
          </a:bodyPr>
          <a:lstStyle/>
          <a:p>
            <a:pPr fontAlgn="auto">
              <a:spcBef>
                <a:spcPts val="0"/>
              </a:spcBef>
              <a:spcAft>
                <a:spcPts val="0"/>
              </a:spcAft>
              <a:defRPr/>
            </a:pPr>
            <a:r>
              <a:rPr lang="ru-RU" dirty="0">
                <a:solidFill>
                  <a:schemeClr val="accent1">
                    <a:lumMod val="75000"/>
                  </a:schemeClr>
                </a:solidFill>
                <a:latin typeface="+mn-lt"/>
                <a:cs typeface="+mn-cs"/>
              </a:rPr>
              <a:t>Андрогены (тестостерон) – их роль в женском организме изучена не полностью. Хотя их влияние не так ярко выражено, как у эстрогенов и гестагенов, при дисбалансе их концентрации появляются расстройства менструального цикла, приводящие к бесплодию.</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783108" y="783693"/>
            <a:ext cx="4134465" cy="923330"/>
          </a:xfrm>
          <a:prstGeom prst="rect">
            <a:avLst/>
          </a:prstGeom>
          <a:noFill/>
        </p:spPr>
        <p:txBody>
          <a:bodyPr wrap="none">
            <a:spAutoFit/>
          </a:bodyPr>
          <a:lstStyle/>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Яичко-</a:t>
            </a:r>
            <a:r>
              <a:rPr lang="en-US" sz="5400" b="1" dirty="0">
                <a:ln w="22225">
                  <a:solidFill>
                    <a:schemeClr val="accent2"/>
                  </a:solidFill>
                  <a:prstDash val="solid"/>
                </a:ln>
                <a:solidFill>
                  <a:schemeClr val="accent2">
                    <a:lumMod val="40000"/>
                    <a:lumOff val="60000"/>
                  </a:schemeClr>
                </a:solidFill>
                <a:latin typeface="+mn-lt"/>
                <a:cs typeface="+mn-cs"/>
              </a:rPr>
              <a:t>test</a:t>
            </a:r>
            <a:r>
              <a:rPr lang="en-US" sz="5400" b="1" dirty="0">
                <a:ln w="22225">
                  <a:solidFill>
                    <a:schemeClr val="accent2"/>
                  </a:solidFill>
                  <a:prstDash val="solid"/>
                </a:ln>
                <a:solidFill>
                  <a:schemeClr val="accent2">
                    <a:lumMod val="40000"/>
                    <a:lumOff val="60000"/>
                  </a:schemeClr>
                </a:solidFill>
                <a:latin typeface="+mn-lt"/>
                <a:cs typeface="+mn-cs"/>
              </a:rPr>
              <a:t>i</a:t>
            </a:r>
            <a:r>
              <a:rPr lang="en-US" sz="5400" b="1" dirty="0">
                <a:ln w="22225">
                  <a:solidFill>
                    <a:schemeClr val="accent2"/>
                  </a:solidFill>
                  <a:prstDash val="solid"/>
                </a:ln>
                <a:solidFill>
                  <a:schemeClr val="accent2">
                    <a:lumMod val="40000"/>
                    <a:lumOff val="60000"/>
                  </a:schemeClr>
                </a:solidFill>
                <a:latin typeface="+mn-lt"/>
                <a:cs typeface="+mn-cs"/>
              </a:rPr>
              <a:t>s</a:t>
            </a:r>
            <a:endParaRPr lang="en-US" sz="5400" b="1" dirty="0">
              <a:ln w="22225">
                <a:solidFill>
                  <a:schemeClr val="accent2"/>
                </a:solidFill>
                <a:prstDash val="solid"/>
              </a:ln>
              <a:solidFill>
                <a:schemeClr val="accent2">
                  <a:lumMod val="40000"/>
                  <a:lumOff val="60000"/>
                </a:schemeClr>
              </a:solidFill>
              <a:latin typeface="+mn-lt"/>
              <a:cs typeface="+mn-cs"/>
            </a:endParaRPr>
          </a:p>
        </p:txBody>
      </p:sp>
      <p:sp>
        <p:nvSpPr>
          <p:cNvPr id="2" name="Прямоугольник 1"/>
          <p:cNvSpPr/>
          <p:nvPr/>
        </p:nvSpPr>
        <p:spPr>
          <a:xfrm>
            <a:off x="286603" y="2366832"/>
            <a:ext cx="7588155" cy="2246769"/>
          </a:xfrm>
          <a:prstGeom prst="rect">
            <a:avLst/>
          </a:prstGeom>
          <a:noFill/>
        </p:spPr>
        <p:txBody>
          <a:bodyPr>
            <a:spAutoFit/>
          </a:bodyPr>
          <a:lstStyle/>
          <a:p>
            <a:pPr fontAlgn="auto">
              <a:spcBef>
                <a:spcPts val="0"/>
              </a:spcBef>
              <a:spcAft>
                <a:spcPts val="0"/>
              </a:spcAft>
              <a:defRPr/>
            </a:pPr>
            <a:r>
              <a:rPr lang="ru-RU" sz="2800" b="1" dirty="0">
                <a:ln w="22225">
                  <a:solidFill>
                    <a:schemeClr val="accent2"/>
                  </a:solidFill>
                  <a:prstDash val="solid"/>
                </a:ln>
                <a:solidFill>
                  <a:schemeClr val="accent2">
                    <a:lumMod val="40000"/>
                    <a:lumOff val="60000"/>
                  </a:schemeClr>
                </a:solidFill>
                <a:latin typeface="+mn-lt"/>
                <a:cs typeface="+mn-cs"/>
              </a:rPr>
              <a:t>Яичко, </a:t>
            </a:r>
            <a:r>
              <a:rPr lang="en-US" sz="2800" b="1" dirty="0">
                <a:ln w="22225">
                  <a:solidFill>
                    <a:schemeClr val="accent2"/>
                  </a:solidFill>
                  <a:prstDash val="solid"/>
                </a:ln>
                <a:solidFill>
                  <a:schemeClr val="accent2">
                    <a:lumMod val="40000"/>
                    <a:lumOff val="60000"/>
                  </a:schemeClr>
                </a:solidFill>
                <a:latin typeface="+mn-lt"/>
                <a:cs typeface="+mn-cs"/>
              </a:rPr>
              <a:t>testis</a:t>
            </a:r>
            <a:r>
              <a:rPr lang="ru-RU" sz="2800" b="1" dirty="0">
                <a:ln w="22225">
                  <a:solidFill>
                    <a:schemeClr val="accent2"/>
                  </a:solidFill>
                  <a:prstDash val="solid"/>
                </a:ln>
                <a:solidFill>
                  <a:schemeClr val="accent2">
                    <a:lumMod val="40000"/>
                    <a:lumOff val="60000"/>
                  </a:schemeClr>
                </a:solidFill>
                <a:latin typeface="+mn-lt"/>
                <a:cs typeface="+mn-cs"/>
              </a:rPr>
              <a:t> </a:t>
            </a:r>
            <a:r>
              <a:rPr lang="ru-RU" sz="2800" b="1" dirty="0">
                <a:ln w="22225">
                  <a:solidFill>
                    <a:schemeClr val="accent2"/>
                  </a:solidFill>
                  <a:prstDash val="solid"/>
                </a:ln>
                <a:solidFill>
                  <a:schemeClr val="accent2">
                    <a:lumMod val="40000"/>
                    <a:lumOff val="60000"/>
                  </a:schemeClr>
                </a:solidFill>
                <a:latin typeface="+mn-lt"/>
                <a:cs typeface="+mn-cs"/>
              </a:rPr>
              <a:t>–парный орган , который располагается в мошонке; </a:t>
            </a:r>
            <a:r>
              <a:rPr lang="ru-RU" sz="2800" b="1" dirty="0">
                <a:ln w="22225">
                  <a:solidFill>
                    <a:schemeClr val="accent2"/>
                  </a:solidFill>
                  <a:prstDash val="solid"/>
                </a:ln>
                <a:solidFill>
                  <a:schemeClr val="accent2">
                    <a:lumMod val="40000"/>
                    <a:lumOff val="60000"/>
                  </a:schemeClr>
                </a:solidFill>
                <a:latin typeface="+mn-lt"/>
                <a:cs typeface="+mn-cs"/>
              </a:rPr>
              <a:t>в</a:t>
            </a:r>
            <a:r>
              <a:rPr lang="ru-RU" sz="2800" b="1" dirty="0">
                <a:ln w="22225">
                  <a:solidFill>
                    <a:schemeClr val="accent2"/>
                  </a:solidFill>
                  <a:prstDash val="solid"/>
                </a:ln>
                <a:solidFill>
                  <a:schemeClr val="accent2">
                    <a:lumMod val="40000"/>
                    <a:lumOff val="60000"/>
                  </a:schemeClr>
                </a:solidFill>
                <a:latin typeface="+mn-lt"/>
                <a:cs typeface="+mn-cs"/>
              </a:rPr>
              <a:t> нем  происходит образование сперматозоидов и мужских половых </a:t>
            </a:r>
            <a:r>
              <a:rPr lang="ru-RU" sz="2800" b="1" dirty="0">
                <a:ln w="22225">
                  <a:solidFill>
                    <a:schemeClr val="accent2"/>
                  </a:solidFill>
                  <a:prstDash val="solid"/>
                </a:ln>
                <a:solidFill>
                  <a:schemeClr val="accent2">
                    <a:lumMod val="40000"/>
                    <a:lumOff val="60000"/>
                  </a:schemeClr>
                </a:solidFill>
                <a:latin typeface="+mn-lt"/>
                <a:cs typeface="+mn-cs"/>
              </a:rPr>
              <a:t>г</a:t>
            </a:r>
            <a:r>
              <a:rPr lang="ru-RU" sz="2800" b="1" dirty="0">
                <a:ln w="22225">
                  <a:solidFill>
                    <a:schemeClr val="accent2"/>
                  </a:solidFill>
                  <a:prstDash val="solid"/>
                </a:ln>
                <a:solidFill>
                  <a:schemeClr val="accent2">
                    <a:lumMod val="40000"/>
                    <a:lumOff val="60000"/>
                  </a:schemeClr>
                </a:solidFill>
                <a:latin typeface="+mn-lt"/>
                <a:cs typeface="+mn-cs"/>
              </a:rPr>
              <a:t>ормонов (андрогенов)</a:t>
            </a:r>
            <a:endParaRPr lang="ru-RU" sz="2800" b="1" dirty="0">
              <a:ln w="22225">
                <a:solidFill>
                  <a:schemeClr val="accent2"/>
                </a:solidFill>
                <a:prstDash val="solid"/>
              </a:ln>
              <a:solidFill>
                <a:schemeClr val="accent2">
                  <a:lumMod val="40000"/>
                  <a:lumOff val="60000"/>
                </a:schemeClr>
              </a:solidFill>
              <a:latin typeface="+mn-lt"/>
              <a:cs typeface="+mn-cs"/>
            </a:endParaRPr>
          </a:p>
        </p:txBody>
      </p:sp>
      <p:pic>
        <p:nvPicPr>
          <p:cNvPr id="3" name="Рисунок 2"/>
          <p:cNvPicPr>
            <a:picLocks noChangeAspect="1"/>
          </p:cNvPicPr>
          <p:nvPr/>
        </p:nvPicPr>
        <p:blipFill>
          <a:blip r:embed="rId2"/>
          <a:srcRect/>
          <a:stretch>
            <a:fillRect/>
          </a:stretch>
        </p:blipFill>
        <p:spPr bwMode="auto">
          <a:xfrm>
            <a:off x="8151813" y="2366963"/>
            <a:ext cx="2984500" cy="409892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956049" y="660863"/>
            <a:ext cx="5897768" cy="923330"/>
          </a:xfrm>
          <a:prstGeom prst="rect">
            <a:avLst/>
          </a:prstGeom>
          <a:noFill/>
        </p:spPr>
        <p:txBody>
          <a:bodyPr wrap="none">
            <a:spAutoFit/>
          </a:bodyPr>
          <a:lstStyle/>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Строение яичка</a:t>
            </a:r>
            <a:endParaRPr lang="ru-RU" sz="5400" b="1" dirty="0">
              <a:ln w="22225">
                <a:solidFill>
                  <a:schemeClr val="accent2"/>
                </a:solidFill>
                <a:prstDash val="solid"/>
              </a:ln>
              <a:solidFill>
                <a:schemeClr val="accent2">
                  <a:lumMod val="40000"/>
                  <a:lumOff val="60000"/>
                </a:schemeClr>
              </a:solidFill>
              <a:latin typeface="+mn-lt"/>
              <a:cs typeface="+mn-cs"/>
            </a:endParaRPr>
          </a:p>
        </p:txBody>
      </p:sp>
      <p:sp>
        <p:nvSpPr>
          <p:cNvPr id="6" name="Прямоугольник 5"/>
          <p:cNvSpPr/>
          <p:nvPr/>
        </p:nvSpPr>
        <p:spPr>
          <a:xfrm>
            <a:off x="6003925" y="2967038"/>
            <a:ext cx="355600" cy="923925"/>
          </a:xfrm>
          <a:prstGeom prst="rect">
            <a:avLst/>
          </a:prstGeom>
          <a:noFill/>
        </p:spPr>
        <p:txBody>
          <a:bodyPr>
            <a:spAutoFit/>
          </a:bodyPr>
          <a:lstStyle/>
          <a:p>
            <a:pPr algn="ctr" fontAlgn="auto">
              <a:spcBef>
                <a:spcPts val="0"/>
              </a:spcBef>
              <a:spcAft>
                <a:spcPts val="0"/>
              </a:spcAft>
              <a:defRPr/>
            </a:pPr>
            <a:endParaRPr lang="ru-RU" sz="5400" b="1" dirty="0">
              <a:ln w="22225">
                <a:solidFill>
                  <a:schemeClr val="accent2"/>
                </a:solidFill>
                <a:prstDash val="solid"/>
              </a:ln>
              <a:solidFill>
                <a:schemeClr val="accent2">
                  <a:lumMod val="40000"/>
                  <a:lumOff val="60000"/>
                </a:schemeClr>
              </a:solidFill>
              <a:latin typeface="+mn-lt"/>
              <a:cs typeface="+mn-cs"/>
            </a:endParaRPr>
          </a:p>
        </p:txBody>
      </p:sp>
      <p:sp>
        <p:nvSpPr>
          <p:cNvPr id="7" name="Прямоугольник 6"/>
          <p:cNvSpPr/>
          <p:nvPr/>
        </p:nvSpPr>
        <p:spPr>
          <a:xfrm>
            <a:off x="383529" y="2149019"/>
            <a:ext cx="7464773" cy="4708981"/>
          </a:xfrm>
          <a:prstGeom prst="rect">
            <a:avLst/>
          </a:prstGeom>
          <a:noFill/>
        </p:spPr>
        <p:txBody>
          <a:bodyPr>
            <a:spAutoFit/>
          </a:bodyPr>
          <a:lstStyle/>
          <a:p>
            <a:pPr fontAlgn="auto">
              <a:spcBef>
                <a:spcPts val="0"/>
              </a:spcBef>
              <a:spcAft>
                <a:spcPts val="0"/>
              </a:spcAft>
              <a:defRPr/>
            </a:pPr>
            <a:r>
              <a:rPr lang="ru-RU" sz="2800" b="1" dirty="0">
                <a:ln w="22225">
                  <a:solidFill>
                    <a:schemeClr val="accent2"/>
                  </a:solidFill>
                  <a:prstDash val="solid"/>
                </a:ln>
                <a:solidFill>
                  <a:schemeClr val="accent2">
                    <a:lumMod val="40000"/>
                    <a:lumOff val="60000"/>
                  </a:schemeClr>
                </a:solidFill>
                <a:latin typeface="+mn-lt"/>
                <a:cs typeface="+mn-cs"/>
              </a:rPr>
              <a:t>Яичко </a:t>
            </a:r>
            <a:r>
              <a:rPr lang="ru-RU" sz="2800" b="1" dirty="0">
                <a:ln w="22225">
                  <a:solidFill>
                    <a:schemeClr val="accent2"/>
                  </a:solidFill>
                  <a:prstDash val="solid"/>
                </a:ln>
                <a:solidFill>
                  <a:schemeClr val="accent2">
                    <a:lumMod val="40000"/>
                    <a:lumOff val="60000"/>
                  </a:schemeClr>
                </a:solidFill>
                <a:latin typeface="+mn-lt"/>
                <a:cs typeface="+mn-cs"/>
              </a:rPr>
              <a:t>имеет несколько уплощенную с боков эллипсоидную форму. Длина яичка равна около 4,5 см, ширина – около 3 см, толщина – примерно 2 см. Яички расположены в подвешенном состоянии на семенных канатиках, причем левое расположено несколько ниже правого. На заднем крае каждого яичка расположен придаток, </a:t>
            </a:r>
            <a:r>
              <a:rPr lang="ru-RU" sz="2800" b="1" dirty="0" err="1">
                <a:ln w="22225">
                  <a:solidFill>
                    <a:schemeClr val="accent2"/>
                  </a:solidFill>
                  <a:prstDash val="solid"/>
                </a:ln>
                <a:solidFill>
                  <a:schemeClr val="accent2">
                    <a:lumMod val="40000"/>
                    <a:lumOff val="60000"/>
                  </a:schemeClr>
                </a:solidFill>
                <a:latin typeface="+mn-lt"/>
                <a:cs typeface="+mn-cs"/>
              </a:rPr>
              <a:t>epididymis</a:t>
            </a:r>
            <a:r>
              <a:rPr lang="ru-RU" sz="2800" b="1" dirty="0">
                <a:ln w="22225">
                  <a:solidFill>
                    <a:schemeClr val="accent2"/>
                  </a:solidFill>
                  <a:prstDash val="solid"/>
                </a:ln>
                <a:solidFill>
                  <a:schemeClr val="accent2">
                    <a:lumMod val="40000"/>
                    <a:lumOff val="60000"/>
                  </a:schemeClr>
                </a:solidFill>
                <a:latin typeface="+mn-lt"/>
                <a:cs typeface="+mn-cs"/>
              </a:rPr>
              <a:t>.</a:t>
            </a:r>
          </a:p>
          <a:p>
            <a:pPr algn="ctr" fontAlgn="auto">
              <a:spcBef>
                <a:spcPts val="0"/>
              </a:spcBef>
              <a:spcAft>
                <a:spcPts val="0"/>
              </a:spcAft>
              <a:defRPr/>
            </a:pPr>
            <a:endParaRPr lang="ru-RU" sz="2000" b="1" dirty="0">
              <a:ln w="22225">
                <a:solidFill>
                  <a:schemeClr val="accent2"/>
                </a:solidFill>
                <a:prstDash val="solid"/>
              </a:ln>
              <a:solidFill>
                <a:schemeClr val="accent2">
                  <a:lumMod val="40000"/>
                  <a:lumOff val="60000"/>
                </a:schemeClr>
              </a:solidFill>
              <a:latin typeface="+mn-lt"/>
              <a:cs typeface="+mn-cs"/>
            </a:endParaRPr>
          </a:p>
        </p:txBody>
      </p:sp>
      <p:pic>
        <p:nvPicPr>
          <p:cNvPr id="36868" name="Рисунок 7"/>
          <p:cNvPicPr>
            <a:picLocks noChangeAspect="1"/>
          </p:cNvPicPr>
          <p:nvPr/>
        </p:nvPicPr>
        <p:blipFill>
          <a:blip r:embed="rId2"/>
          <a:srcRect/>
          <a:stretch>
            <a:fillRect/>
          </a:stretch>
        </p:blipFill>
        <p:spPr bwMode="auto">
          <a:xfrm>
            <a:off x="8078788" y="2252663"/>
            <a:ext cx="3779837" cy="3889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347677" y="770046"/>
            <a:ext cx="3387466" cy="923330"/>
          </a:xfrm>
          <a:prstGeom prst="rect">
            <a:avLst/>
          </a:prstGeom>
          <a:noFill/>
        </p:spPr>
        <p:txBody>
          <a:bodyPr wrap="none">
            <a:spAutoFit/>
          </a:bodyPr>
          <a:lstStyle/>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Функции </a:t>
            </a:r>
            <a:endParaRPr lang="ru-RU" sz="5400" b="1" dirty="0">
              <a:ln w="22225">
                <a:solidFill>
                  <a:schemeClr val="accent2"/>
                </a:solidFill>
                <a:prstDash val="solid"/>
              </a:ln>
              <a:solidFill>
                <a:schemeClr val="accent2">
                  <a:lumMod val="40000"/>
                  <a:lumOff val="60000"/>
                </a:schemeClr>
              </a:solidFill>
              <a:latin typeface="+mn-lt"/>
              <a:cs typeface="+mn-cs"/>
            </a:endParaRPr>
          </a:p>
        </p:txBody>
      </p:sp>
      <p:sp>
        <p:nvSpPr>
          <p:cNvPr id="3" name="Прямоугольник 2"/>
          <p:cNvSpPr/>
          <p:nvPr/>
        </p:nvSpPr>
        <p:spPr>
          <a:xfrm>
            <a:off x="381661" y="2442949"/>
            <a:ext cx="3966016" cy="830997"/>
          </a:xfrm>
          <a:prstGeom prst="rect">
            <a:avLst/>
          </a:prstGeom>
          <a:noFill/>
        </p:spPr>
        <p:txBody>
          <a:bodyPr>
            <a:spAutoFit/>
          </a:bodyPr>
          <a:lstStyle/>
          <a:p>
            <a:pPr algn="ctr" fontAlgn="auto">
              <a:spcBef>
                <a:spcPts val="0"/>
              </a:spcBef>
              <a:spcAft>
                <a:spcPts val="0"/>
              </a:spcAft>
              <a:defRPr/>
            </a:pPr>
            <a:r>
              <a:rPr lang="ru-RU" sz="2400" b="1" dirty="0">
                <a:ln w="22225">
                  <a:solidFill>
                    <a:schemeClr val="accent2"/>
                  </a:solidFill>
                  <a:prstDash val="solid"/>
                </a:ln>
                <a:solidFill>
                  <a:schemeClr val="accent2">
                    <a:lumMod val="40000"/>
                    <a:lumOff val="60000"/>
                  </a:schemeClr>
                </a:solidFill>
                <a:latin typeface="+mn-lt"/>
                <a:cs typeface="+mn-cs"/>
              </a:rPr>
              <a:t>Внешнесекреторная функция: </a:t>
            </a:r>
          </a:p>
        </p:txBody>
      </p:sp>
      <p:sp>
        <p:nvSpPr>
          <p:cNvPr id="4" name="Прямоугольник 3"/>
          <p:cNvSpPr/>
          <p:nvPr/>
        </p:nvSpPr>
        <p:spPr>
          <a:xfrm>
            <a:off x="6802379" y="2442949"/>
            <a:ext cx="5001690" cy="461665"/>
          </a:xfrm>
          <a:prstGeom prst="rect">
            <a:avLst/>
          </a:prstGeom>
          <a:noFill/>
        </p:spPr>
        <p:txBody>
          <a:bodyPr wrap="none">
            <a:spAutoFit/>
          </a:bodyPr>
          <a:lstStyle/>
          <a:p>
            <a:pPr algn="ctr" fontAlgn="auto">
              <a:spcBef>
                <a:spcPts val="0"/>
              </a:spcBef>
              <a:spcAft>
                <a:spcPts val="0"/>
              </a:spcAft>
              <a:defRPr/>
            </a:pPr>
            <a:r>
              <a:rPr lang="ru-RU" sz="2400" b="1">
                <a:ln w="22225">
                  <a:solidFill>
                    <a:schemeClr val="accent2"/>
                  </a:solidFill>
                  <a:prstDash val="solid"/>
                </a:ln>
                <a:solidFill>
                  <a:schemeClr val="accent2">
                    <a:lumMod val="40000"/>
                    <a:lumOff val="60000"/>
                  </a:schemeClr>
                </a:solidFill>
                <a:latin typeface="+mn-lt"/>
                <a:cs typeface="+mn-cs"/>
              </a:rPr>
              <a:t>Внутрисекреторная функция: </a:t>
            </a:r>
            <a:endParaRPr lang="ru-RU" sz="2400" b="1" dirty="0">
              <a:ln w="22225">
                <a:solidFill>
                  <a:schemeClr val="accent2"/>
                </a:solidFill>
                <a:prstDash val="solid"/>
              </a:ln>
              <a:solidFill>
                <a:schemeClr val="accent2">
                  <a:lumMod val="40000"/>
                  <a:lumOff val="60000"/>
                </a:schemeClr>
              </a:solidFill>
              <a:latin typeface="+mn-lt"/>
              <a:cs typeface="+mn-cs"/>
            </a:endParaRPr>
          </a:p>
        </p:txBody>
      </p:sp>
      <p:sp>
        <p:nvSpPr>
          <p:cNvPr id="5" name="TextBox 4"/>
          <p:cNvSpPr txBox="1"/>
          <p:nvPr/>
        </p:nvSpPr>
        <p:spPr>
          <a:xfrm>
            <a:off x="614363" y="3562350"/>
            <a:ext cx="4189412" cy="1938338"/>
          </a:xfrm>
          <a:prstGeom prst="rect">
            <a:avLst/>
          </a:prstGeom>
          <a:ln/>
        </p:spPr>
        <p:style>
          <a:lnRef idx="1">
            <a:schemeClr val="accent6"/>
          </a:lnRef>
          <a:fillRef idx="2">
            <a:schemeClr val="accent6"/>
          </a:fillRef>
          <a:effectRef idx="1">
            <a:schemeClr val="accent6"/>
          </a:effectRef>
          <a:fontRef idx="minor">
            <a:schemeClr val="dk1"/>
          </a:fontRef>
        </p:style>
        <p:txBody>
          <a:bodyPr>
            <a:spAutoFit/>
          </a:bodyPr>
          <a:lstStyle/>
          <a:p>
            <a:pPr fontAlgn="auto">
              <a:spcBef>
                <a:spcPts val="0"/>
              </a:spcBef>
              <a:spcAft>
                <a:spcPts val="0"/>
              </a:spcAft>
              <a:defRPr/>
            </a:pPr>
            <a:r>
              <a:rPr lang="ru-RU" sz="2400" dirty="0">
                <a:solidFill>
                  <a:schemeClr val="accent6">
                    <a:lumMod val="50000"/>
                  </a:schemeClr>
                </a:solidFill>
              </a:rPr>
              <a:t>Заключается в выработке мужских половых клеток –сперматозоидов, которые образуются в системе канальцев яичка</a:t>
            </a:r>
          </a:p>
        </p:txBody>
      </p:sp>
      <p:sp>
        <p:nvSpPr>
          <p:cNvPr id="6" name="TextBox 5"/>
          <p:cNvSpPr txBox="1"/>
          <p:nvPr/>
        </p:nvSpPr>
        <p:spPr>
          <a:xfrm>
            <a:off x="6802438" y="3562350"/>
            <a:ext cx="5002212" cy="1570038"/>
          </a:xfrm>
          <a:prstGeom prst="rect">
            <a:avLst/>
          </a:prstGeom>
        </p:spPr>
        <p:style>
          <a:lnRef idx="1">
            <a:schemeClr val="accent6"/>
          </a:lnRef>
          <a:fillRef idx="2">
            <a:schemeClr val="accent6"/>
          </a:fillRef>
          <a:effectRef idx="1">
            <a:schemeClr val="accent6"/>
          </a:effectRef>
          <a:fontRef idx="minor">
            <a:schemeClr val="dk1"/>
          </a:fontRef>
        </p:style>
        <p:txBody>
          <a:bodyPr>
            <a:spAutoFit/>
          </a:bodyPr>
          <a:lstStyle/>
          <a:p>
            <a:pPr fontAlgn="auto">
              <a:spcBef>
                <a:spcPts val="0"/>
              </a:spcBef>
              <a:spcAft>
                <a:spcPts val="0"/>
              </a:spcAft>
              <a:defRPr/>
            </a:pPr>
            <a:r>
              <a:rPr lang="ru-RU" sz="2400" dirty="0">
                <a:solidFill>
                  <a:schemeClr val="accent6">
                    <a:lumMod val="50000"/>
                  </a:schemeClr>
                </a:solidFill>
              </a:rPr>
              <a:t>Заключается в выработке мужских половых гормонов, которые продуцируются эндокринными клетками.</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88431" y="838284"/>
            <a:ext cx="8751114" cy="923330"/>
          </a:xfrm>
          <a:prstGeom prst="rect">
            <a:avLst/>
          </a:prstGeom>
          <a:noFill/>
        </p:spPr>
        <p:txBody>
          <a:bodyPr wrap="none">
            <a:spAutoFit/>
          </a:bodyPr>
          <a:lstStyle/>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Кровоснабжение яичка:</a:t>
            </a:r>
          </a:p>
        </p:txBody>
      </p:sp>
      <p:sp>
        <p:nvSpPr>
          <p:cNvPr id="5" name="TextBox 4"/>
          <p:cNvSpPr txBox="1"/>
          <p:nvPr/>
        </p:nvSpPr>
        <p:spPr>
          <a:xfrm>
            <a:off x="5691942" y="3029803"/>
            <a:ext cx="5922303" cy="2554545"/>
          </a:xfrm>
          <a:prstGeom prst="rect">
            <a:avLst/>
          </a:prstGeom>
          <a:ln>
            <a:solidFill>
              <a:schemeClr val="accent2">
                <a:lumMod val="75000"/>
              </a:schemeClr>
            </a:solidFill>
          </a:ln>
        </p:spPr>
        <p:style>
          <a:lnRef idx="0">
            <a:schemeClr val="accent2"/>
          </a:lnRef>
          <a:fillRef idx="3">
            <a:schemeClr val="accent2"/>
          </a:fillRef>
          <a:effectRef idx="3">
            <a:schemeClr val="accent2"/>
          </a:effectRef>
          <a:fontRef idx="minor">
            <a:schemeClr val="lt1"/>
          </a:fontRef>
        </p:style>
        <p:txBody>
          <a:bodyPr>
            <a:spAutoFit/>
          </a:bodyPr>
          <a:lstStyle/>
          <a:p>
            <a:pPr fontAlgn="auto">
              <a:spcBef>
                <a:spcPts val="0"/>
              </a:spcBef>
              <a:spcAft>
                <a:spcPts val="0"/>
              </a:spcAft>
              <a:defRPr/>
            </a:pPr>
            <a:r>
              <a:rPr lang="ru-RU" sz="4000" dirty="0">
                <a:solidFill>
                  <a:schemeClr val="accent6">
                    <a:lumMod val="50000"/>
                  </a:schemeClr>
                </a:solidFill>
              </a:rPr>
              <a:t>-Артерии </a:t>
            </a:r>
          </a:p>
          <a:p>
            <a:pPr fontAlgn="auto">
              <a:spcBef>
                <a:spcPts val="0"/>
              </a:spcBef>
              <a:spcAft>
                <a:spcPts val="0"/>
              </a:spcAft>
              <a:defRPr/>
            </a:pPr>
            <a:r>
              <a:rPr lang="ru-RU" sz="4000" dirty="0">
                <a:solidFill>
                  <a:schemeClr val="accent6">
                    <a:lumMod val="50000"/>
                  </a:schemeClr>
                </a:solidFill>
              </a:rPr>
              <a:t>-Вены</a:t>
            </a:r>
          </a:p>
          <a:p>
            <a:pPr fontAlgn="auto">
              <a:spcBef>
                <a:spcPts val="0"/>
              </a:spcBef>
              <a:spcAft>
                <a:spcPts val="0"/>
              </a:spcAft>
              <a:defRPr/>
            </a:pPr>
            <a:r>
              <a:rPr lang="ru-RU" sz="4000" dirty="0">
                <a:solidFill>
                  <a:schemeClr val="accent6">
                    <a:lumMod val="50000"/>
                  </a:schemeClr>
                </a:solidFill>
              </a:rPr>
              <a:t>-Иннервация яичка</a:t>
            </a:r>
          </a:p>
          <a:p>
            <a:pPr fontAlgn="auto">
              <a:spcBef>
                <a:spcPts val="0"/>
              </a:spcBef>
              <a:spcAft>
                <a:spcPts val="0"/>
              </a:spcAft>
              <a:defRPr/>
            </a:pPr>
            <a:r>
              <a:rPr lang="ru-RU" sz="4000" dirty="0">
                <a:solidFill>
                  <a:schemeClr val="accent6">
                    <a:lumMod val="50000"/>
                  </a:schemeClr>
                </a:solidFill>
              </a:rPr>
              <a:t>-</a:t>
            </a:r>
            <a:r>
              <a:rPr lang="ru-RU" sz="4000" dirty="0" err="1">
                <a:solidFill>
                  <a:schemeClr val="accent6">
                    <a:lumMod val="50000"/>
                  </a:schemeClr>
                </a:solidFill>
              </a:rPr>
              <a:t>Лимфоотток</a:t>
            </a:r>
            <a:r>
              <a:rPr lang="ru-RU" sz="4000" dirty="0">
                <a:solidFill>
                  <a:schemeClr val="accent6">
                    <a:lumMod val="50000"/>
                  </a:schemeClr>
                </a:solidFill>
              </a:rPr>
              <a:t> </a:t>
            </a:r>
            <a:endParaRPr lang="ru-RU" sz="4000" dirty="0">
              <a:solidFill>
                <a:schemeClr val="accent6">
                  <a:lumMod val="50000"/>
                </a:schemeClr>
              </a:solidFill>
            </a:endParaRPr>
          </a:p>
        </p:txBody>
      </p:sp>
      <p:pic>
        <p:nvPicPr>
          <p:cNvPr id="38917" name="Рисунок 5"/>
          <p:cNvPicPr>
            <a:picLocks noChangeAspect="1"/>
          </p:cNvPicPr>
          <p:nvPr/>
        </p:nvPicPr>
        <p:blipFill>
          <a:blip r:embed="rId2"/>
          <a:srcRect/>
          <a:stretch>
            <a:fillRect/>
          </a:stretch>
        </p:blipFill>
        <p:spPr bwMode="auto">
          <a:xfrm>
            <a:off x="606425" y="2292350"/>
            <a:ext cx="3992563" cy="4565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25834" y="715455"/>
            <a:ext cx="7303602" cy="923330"/>
          </a:xfrm>
          <a:prstGeom prst="rect">
            <a:avLst/>
          </a:prstGeom>
          <a:noFill/>
        </p:spPr>
        <p:txBody>
          <a:bodyPr wrap="none">
            <a:spAutoFit/>
          </a:bodyPr>
          <a:lstStyle/>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Эмбриогенез яичка:</a:t>
            </a:r>
          </a:p>
        </p:txBody>
      </p:sp>
      <p:pic>
        <p:nvPicPr>
          <p:cNvPr id="39938" name="Рисунок 4"/>
          <p:cNvPicPr>
            <a:picLocks noChangeAspect="1"/>
          </p:cNvPicPr>
          <p:nvPr/>
        </p:nvPicPr>
        <p:blipFill>
          <a:blip r:embed="rId2"/>
          <a:srcRect/>
          <a:stretch>
            <a:fillRect/>
          </a:stretch>
        </p:blipFill>
        <p:spPr bwMode="auto">
          <a:xfrm>
            <a:off x="6410325" y="2351088"/>
            <a:ext cx="5170488" cy="4281487"/>
          </a:xfrm>
          <a:prstGeom prst="rect">
            <a:avLst/>
          </a:prstGeom>
          <a:noFill/>
          <a:ln w="9525">
            <a:noFill/>
            <a:miter lim="800000"/>
            <a:headEnd/>
            <a:tailEnd/>
          </a:ln>
        </p:spPr>
      </p:pic>
      <p:pic>
        <p:nvPicPr>
          <p:cNvPr id="39939" name="Рисунок 5"/>
          <p:cNvPicPr>
            <a:picLocks noChangeAspect="1"/>
          </p:cNvPicPr>
          <p:nvPr/>
        </p:nvPicPr>
        <p:blipFill>
          <a:blip r:embed="rId3"/>
          <a:srcRect/>
          <a:stretch>
            <a:fillRect/>
          </a:stretch>
        </p:blipFill>
        <p:spPr bwMode="auto">
          <a:xfrm>
            <a:off x="1027113" y="2451100"/>
            <a:ext cx="5383212" cy="1589088"/>
          </a:xfrm>
          <a:prstGeom prst="rect">
            <a:avLst/>
          </a:prstGeom>
          <a:noFill/>
          <a:ln w="9525">
            <a:noFill/>
            <a:miter lim="800000"/>
            <a:headEnd/>
            <a:tailEnd/>
          </a:ln>
        </p:spPr>
      </p:pic>
      <p:pic>
        <p:nvPicPr>
          <p:cNvPr id="39940" name="Рисунок 6"/>
          <p:cNvPicPr>
            <a:picLocks noChangeAspect="1"/>
          </p:cNvPicPr>
          <p:nvPr/>
        </p:nvPicPr>
        <p:blipFill>
          <a:blip r:embed="rId4"/>
          <a:srcRect/>
          <a:stretch>
            <a:fillRect/>
          </a:stretch>
        </p:blipFill>
        <p:spPr bwMode="auto">
          <a:xfrm>
            <a:off x="758825" y="4040188"/>
            <a:ext cx="4103688" cy="2725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p:cNvSpPr>
          <p:nvPr>
            <p:ph type="title"/>
          </p:nvPr>
        </p:nvSpPr>
        <p:spPr/>
        <p:txBody>
          <a:bodyPr/>
          <a:lstStyle/>
          <a:p>
            <a:endParaRPr lang="ru-RU" smtClean="0"/>
          </a:p>
        </p:txBody>
      </p:sp>
      <p:sp>
        <p:nvSpPr>
          <p:cNvPr id="64515" name="Rectangle 3"/>
          <p:cNvSpPr>
            <a:spLocks noGrp="1"/>
          </p:cNvSpPr>
          <p:nvPr>
            <p:ph type="body" idx="1"/>
          </p:nvPr>
        </p:nvSpPr>
        <p:spPr>
          <a:xfrm>
            <a:off x="1155700" y="2603500"/>
            <a:ext cx="8761413" cy="3416300"/>
          </a:xfrm>
        </p:spPr>
        <p:txBody>
          <a:bodyPr/>
          <a:lstStyle/>
          <a:p>
            <a:r>
              <a:rPr lang="ru-RU" sz="2000" smtClean="0">
                <a:latin typeface="Arial" charset="0"/>
              </a:rPr>
              <a:t>В основном половые гормоны вырабатываются половыми железами — мужскими (</a:t>
            </a:r>
            <a:r>
              <a:rPr lang="ru-RU" sz="2000" smtClean="0">
                <a:latin typeface="Arial" charset="0"/>
                <a:hlinkClick r:id="rId2"/>
              </a:rPr>
              <a:t>яички</a:t>
            </a:r>
            <a:r>
              <a:rPr lang="ru-RU" sz="2000" smtClean="0">
                <a:latin typeface="Arial" charset="0"/>
              </a:rPr>
              <a:t>) и женскими (</a:t>
            </a:r>
            <a:r>
              <a:rPr lang="ru-RU" sz="2000" smtClean="0">
                <a:latin typeface="Arial" charset="0"/>
                <a:hlinkClick r:id="rId3"/>
              </a:rPr>
              <a:t>яичники</a:t>
            </a:r>
            <a:r>
              <a:rPr lang="ru-RU" sz="2000" smtClean="0">
                <a:latin typeface="Arial" charset="0"/>
              </a:rPr>
              <a:t>), являющимися главными элементами </a:t>
            </a:r>
            <a:r>
              <a:rPr lang="ru-RU" sz="2000" smtClean="0">
                <a:latin typeface="Arial" charset="0"/>
                <a:hlinkClick r:id="rId4"/>
              </a:rPr>
              <a:t>репродуктивной системы человека</a:t>
            </a:r>
            <a:r>
              <a:rPr lang="ru-RU" sz="2000" smtClean="0">
                <a:latin typeface="Arial" charset="0"/>
              </a:rPr>
              <a:t>. В этом проявляется </a:t>
            </a:r>
            <a:r>
              <a:rPr lang="ru-RU" sz="2000" smtClean="0">
                <a:latin typeface="Arial" charset="0"/>
                <a:hlinkClick r:id="rId5"/>
              </a:rPr>
              <a:t>эндокринная</a:t>
            </a:r>
            <a:r>
              <a:rPr lang="ru-RU" sz="2000" smtClean="0">
                <a:latin typeface="Arial" charset="0"/>
              </a:rPr>
              <a:t> функция данных желез — гормоны выделяются в кровяное русло, в отличие от экзокринной функции этих желез — выработки половых клеток, выделяемых во внешнюю среду.</a:t>
            </a:r>
            <a:r>
              <a:rPr lang="ru-RU" sz="2000" smtClean="0"/>
              <a:t>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p:cNvSpPr>
          <p:nvPr>
            <p:ph type="title"/>
          </p:nvPr>
        </p:nvSpPr>
        <p:spPr/>
        <p:txBody>
          <a:bodyPr/>
          <a:lstStyle/>
          <a:p>
            <a:endParaRPr lang="ru-RU" smtClean="0"/>
          </a:p>
        </p:txBody>
      </p:sp>
      <p:sp>
        <p:nvSpPr>
          <p:cNvPr id="63491" name="Rectangle 3"/>
          <p:cNvSpPr>
            <a:spLocks noGrp="1"/>
          </p:cNvSpPr>
          <p:nvPr>
            <p:ph type="body" idx="1"/>
          </p:nvPr>
        </p:nvSpPr>
        <p:spPr>
          <a:xfrm>
            <a:off x="1155700" y="2603500"/>
            <a:ext cx="8761413" cy="3416300"/>
          </a:xfrm>
        </p:spPr>
        <p:txBody>
          <a:bodyPr/>
          <a:lstStyle/>
          <a:p>
            <a:r>
              <a:rPr lang="ru-RU" smtClean="0">
                <a:latin typeface="Arial" charset="0"/>
              </a:rPr>
              <a:t>Простата является железистым органом, отвечающим за формирование семенной жидкости. В преклонном возрасте нередко наблюдаются её патологическое разрастание (аденома предстательной железы), которое может сдавливать простатическую часть уретры и опасно затруднять мочеиспускание, а также воспаление предстательной железы (</a:t>
            </a:r>
            <a:r>
              <a:rPr lang="ru-RU" smtClean="0">
                <a:latin typeface="Arial" charset="0"/>
                <a:hlinkClick r:id="rId2"/>
              </a:rPr>
              <a:t>простатит</a:t>
            </a:r>
            <a:r>
              <a:rPr lang="ru-RU" smtClean="0">
                <a:latin typeface="Arial" charset="0"/>
              </a:rPr>
              <a:t>). После простаты уретра продолжается внутри мужского полового члена и заканчивается наружным отверстием на его дальнем от лобка конце.</a:t>
            </a:r>
            <a:r>
              <a:rPr lang="ru-RU" smtClean="0"/>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p:cNvSpPr>
          <p:nvPr>
            <p:ph type="title"/>
          </p:nvPr>
        </p:nvSpPr>
        <p:spPr/>
        <p:txBody>
          <a:bodyPr/>
          <a:lstStyle/>
          <a:p>
            <a:endParaRPr lang="ru-RU" smtClean="0"/>
          </a:p>
        </p:txBody>
      </p:sp>
      <p:sp>
        <p:nvSpPr>
          <p:cNvPr id="65539" name="Rectangle 3"/>
          <p:cNvSpPr>
            <a:spLocks noGrp="1"/>
          </p:cNvSpPr>
          <p:nvPr>
            <p:ph type="body" idx="1"/>
          </p:nvPr>
        </p:nvSpPr>
        <p:spPr>
          <a:xfrm>
            <a:off x="1155700" y="2603500"/>
            <a:ext cx="8761413" cy="3416300"/>
          </a:xfrm>
        </p:spPr>
        <p:txBody>
          <a:bodyPr/>
          <a:lstStyle/>
          <a:p>
            <a:r>
              <a:rPr lang="ru-RU" smtClean="0">
                <a:latin typeface="Arial" charset="0"/>
              </a:rPr>
              <a:t>Мужские половые гормоны:</a:t>
            </a:r>
          </a:p>
          <a:p>
            <a:r>
              <a:rPr lang="ru-RU" smtClean="0">
                <a:latin typeface="Arial" charset="0"/>
                <a:hlinkClick r:id="rId2"/>
              </a:rPr>
              <a:t>Андрогены</a:t>
            </a:r>
            <a:r>
              <a:rPr lang="ru-RU" smtClean="0">
                <a:latin typeface="Arial" charset="0"/>
              </a:rPr>
              <a:t> (</a:t>
            </a:r>
            <a:r>
              <a:rPr lang="ru-RU" smtClean="0">
                <a:latin typeface="Arial" charset="0"/>
                <a:hlinkClick r:id="rId3"/>
              </a:rPr>
              <a:t>андростендиол</a:t>
            </a:r>
            <a:r>
              <a:rPr lang="ru-RU" smtClean="0">
                <a:latin typeface="Arial" charset="0"/>
              </a:rPr>
              <a:t>, </a:t>
            </a:r>
            <a:r>
              <a:rPr lang="ru-RU" smtClean="0">
                <a:latin typeface="Arial" charset="0"/>
                <a:hlinkClick r:id="rId4"/>
              </a:rPr>
              <a:t>тестостерон</a:t>
            </a:r>
            <a:r>
              <a:rPr lang="ru-RU" smtClean="0">
                <a:latin typeface="Arial" charset="0"/>
              </a:rPr>
              <a:t>, </a:t>
            </a:r>
            <a:r>
              <a:rPr lang="ru-RU" smtClean="0">
                <a:latin typeface="Arial" charset="0"/>
                <a:hlinkClick r:id="rId5"/>
              </a:rPr>
              <a:t>дигидротестостерон</a:t>
            </a:r>
            <a:r>
              <a:rPr lang="ru-RU" smtClean="0">
                <a:latin typeface="Arial" charset="0"/>
              </a:rPr>
              <a:t> и др.).</a:t>
            </a:r>
          </a:p>
          <a:p>
            <a:r>
              <a:rPr lang="ru-RU" smtClean="0">
                <a:latin typeface="Arial" charset="0"/>
              </a:rPr>
              <a:t>Женские половые гормоны:</a:t>
            </a:r>
          </a:p>
          <a:p>
            <a:r>
              <a:rPr lang="ru-RU" smtClean="0">
                <a:latin typeface="Arial" charset="0"/>
                <a:hlinkClick r:id="rId6"/>
              </a:rPr>
              <a:t>Прогестогены</a:t>
            </a:r>
            <a:r>
              <a:rPr lang="ru-RU" smtClean="0">
                <a:latin typeface="Arial" charset="0"/>
                <a:hlinkClick r:id="rId7"/>
              </a:rPr>
              <a:t>[1]</a:t>
            </a:r>
            <a:r>
              <a:rPr lang="ru-RU" smtClean="0">
                <a:latin typeface="Arial" charset="0"/>
              </a:rPr>
              <a:t> (</a:t>
            </a:r>
            <a:r>
              <a:rPr lang="ru-RU" smtClean="0">
                <a:latin typeface="Arial" charset="0"/>
                <a:hlinkClick r:id="rId8"/>
              </a:rPr>
              <a:t>прегненолон</a:t>
            </a:r>
            <a:r>
              <a:rPr lang="ru-RU" smtClean="0">
                <a:latin typeface="Arial" charset="0"/>
              </a:rPr>
              <a:t>, </a:t>
            </a:r>
            <a:r>
              <a:rPr lang="ru-RU" u="sng" smtClean="0">
                <a:latin typeface="Arial" charset="0"/>
                <a:hlinkClick r:id="rId9"/>
              </a:rPr>
              <a:t>прогестерон</a:t>
            </a:r>
            <a:r>
              <a:rPr lang="ru-RU" smtClean="0">
                <a:latin typeface="Arial" charset="0"/>
              </a:rPr>
              <a:t>, </a:t>
            </a:r>
            <a:r>
              <a:rPr lang="ru-RU" smtClean="0">
                <a:latin typeface="Arial" charset="0"/>
                <a:hlinkClick r:id="rId10"/>
              </a:rPr>
              <a:t>аллопрегнанолон</a:t>
            </a:r>
            <a:r>
              <a:rPr lang="ru-RU" smtClean="0">
                <a:latin typeface="Arial" charset="0"/>
              </a:rPr>
              <a:t> и др.);</a:t>
            </a:r>
          </a:p>
          <a:p>
            <a:r>
              <a:rPr lang="ru-RU" smtClean="0">
                <a:latin typeface="Arial" charset="0"/>
                <a:hlinkClick r:id="rId11"/>
              </a:rPr>
              <a:t>Эстрогены</a:t>
            </a:r>
            <a:r>
              <a:rPr lang="ru-RU" smtClean="0">
                <a:latin typeface="Arial" charset="0"/>
              </a:rPr>
              <a:t> (</a:t>
            </a:r>
            <a:r>
              <a:rPr lang="ru-RU" smtClean="0">
                <a:latin typeface="Arial" charset="0"/>
                <a:hlinkClick r:id="rId12"/>
              </a:rPr>
              <a:t>эстрон</a:t>
            </a:r>
            <a:r>
              <a:rPr lang="ru-RU" smtClean="0">
                <a:latin typeface="Arial" charset="0"/>
              </a:rPr>
              <a:t>, </a:t>
            </a:r>
            <a:r>
              <a:rPr lang="ru-RU" smtClean="0">
                <a:latin typeface="Arial" charset="0"/>
                <a:hlinkClick r:id="rId13"/>
              </a:rPr>
              <a:t>эстрадиол</a:t>
            </a:r>
            <a:r>
              <a:rPr lang="ru-RU" smtClean="0">
                <a:latin typeface="Arial" charset="0"/>
              </a:rPr>
              <a:t>, </a:t>
            </a:r>
            <a:r>
              <a:rPr lang="ru-RU" smtClean="0">
                <a:latin typeface="Arial" charset="0"/>
                <a:hlinkClick r:id="rId14"/>
              </a:rPr>
              <a:t>эстриол</a:t>
            </a:r>
            <a:r>
              <a:rPr lang="ru-RU" smtClean="0">
                <a:latin typeface="Arial" charset="0"/>
              </a:rPr>
              <a:t> и др.);</a:t>
            </a:r>
          </a:p>
          <a:p>
            <a:endParaRPr lang="ru-RU"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813535" y="947467"/>
            <a:ext cx="6373861" cy="923330"/>
          </a:xfrm>
          <a:prstGeom prst="rect">
            <a:avLst/>
          </a:prstGeom>
          <a:noFill/>
        </p:spPr>
        <p:txBody>
          <a:bodyPr wrap="none">
            <a:spAutoFit/>
          </a:bodyPr>
          <a:lstStyle/>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Яичники- </a:t>
            </a:r>
            <a:r>
              <a:rPr lang="en-US" sz="5400" b="1" dirty="0">
                <a:ln w="22225">
                  <a:solidFill>
                    <a:schemeClr val="accent2"/>
                  </a:solidFill>
                  <a:prstDash val="solid"/>
                </a:ln>
                <a:solidFill>
                  <a:schemeClr val="accent2">
                    <a:lumMod val="40000"/>
                    <a:lumOff val="60000"/>
                  </a:schemeClr>
                </a:solidFill>
                <a:latin typeface="+mn-lt"/>
                <a:cs typeface="+mn-cs"/>
              </a:rPr>
              <a:t>Ovarium</a:t>
            </a:r>
            <a:endParaRPr lang="ru-RU" sz="5400" b="1" dirty="0">
              <a:ln w="22225">
                <a:solidFill>
                  <a:schemeClr val="accent2"/>
                </a:solidFill>
                <a:prstDash val="solid"/>
              </a:ln>
              <a:solidFill>
                <a:schemeClr val="accent2">
                  <a:lumMod val="40000"/>
                  <a:lumOff val="60000"/>
                </a:schemeClr>
              </a:solidFill>
              <a:latin typeface="+mn-lt"/>
              <a:cs typeface="+mn-cs"/>
            </a:endParaRPr>
          </a:p>
        </p:txBody>
      </p:sp>
      <p:sp>
        <p:nvSpPr>
          <p:cNvPr id="5" name="Прямоугольник 4"/>
          <p:cNvSpPr/>
          <p:nvPr/>
        </p:nvSpPr>
        <p:spPr>
          <a:xfrm>
            <a:off x="859809" y="2743200"/>
            <a:ext cx="10017455" cy="1661993"/>
          </a:xfrm>
          <a:prstGeom prst="rect">
            <a:avLst/>
          </a:prstGeom>
          <a:noFill/>
        </p:spPr>
        <p:txBody>
          <a:bodyPr>
            <a:spAutoFit/>
          </a:bodyPr>
          <a:lstStyle/>
          <a:p>
            <a:pPr algn="ctr" fontAlgn="auto">
              <a:spcBef>
                <a:spcPts val="0"/>
              </a:spcBef>
              <a:spcAft>
                <a:spcPts val="0"/>
              </a:spcAft>
              <a:defRPr/>
            </a:pPr>
            <a:r>
              <a:rPr lang="ru-RU" sz="2400" b="1" dirty="0">
                <a:ln w="6600">
                  <a:solidFill>
                    <a:schemeClr val="accent2"/>
                  </a:solidFill>
                  <a:prstDash val="solid"/>
                </a:ln>
                <a:solidFill>
                  <a:srgbClr val="FFFFFF"/>
                </a:solidFill>
                <a:effectLst>
                  <a:outerShdw dist="38100" dir="2700000" algn="tl" rotWithShape="0">
                    <a:schemeClr val="accent2"/>
                  </a:outerShdw>
                </a:effectLst>
                <a:latin typeface="+mn-lt"/>
                <a:cs typeface="+mn-cs"/>
              </a:rPr>
              <a:t>Яичники – это органы, находящиеся в малом тазу у женщин. В организме здоровой женщины их должно быть два</a:t>
            </a:r>
            <a:r>
              <a:rPr lang="en-US" sz="2400" b="1" dirty="0">
                <a:ln w="6600">
                  <a:solidFill>
                    <a:schemeClr val="accent2"/>
                  </a:solidFill>
                  <a:prstDash val="solid"/>
                </a:ln>
                <a:solidFill>
                  <a:srgbClr val="FFFFFF"/>
                </a:solidFill>
                <a:effectLst>
                  <a:outerShdw dist="38100" dir="2700000" algn="tl" rotWithShape="0">
                    <a:schemeClr val="accent2"/>
                  </a:outerShdw>
                </a:effectLst>
                <a:latin typeface="+mn-lt"/>
                <a:cs typeface="+mn-cs"/>
              </a:rPr>
              <a:t>.</a:t>
            </a:r>
            <a:endParaRPr lang="ru-RU" sz="2400" b="1" dirty="0">
              <a:ln w="6600">
                <a:solidFill>
                  <a:schemeClr val="accent2"/>
                </a:solidFill>
                <a:prstDash val="solid"/>
              </a:ln>
              <a:solidFill>
                <a:srgbClr val="FFFFFF"/>
              </a:solidFill>
              <a:effectLst>
                <a:outerShdw dist="38100" dir="2700000" algn="tl" rotWithShape="0">
                  <a:schemeClr val="accent2"/>
                </a:outerShdw>
              </a:effectLst>
              <a:latin typeface="+mn-lt"/>
              <a:cs typeface="+mn-cs"/>
            </a:endParaRPr>
          </a:p>
          <a:p>
            <a:pPr algn="ctr" fontAlgn="auto">
              <a:spcBef>
                <a:spcPts val="0"/>
              </a:spcBef>
              <a:spcAft>
                <a:spcPts val="0"/>
              </a:spcAft>
              <a:defRPr/>
            </a:pPr>
            <a:endParaRPr lang="ru-RU" sz="5400" b="1" dirty="0">
              <a:ln w="22225">
                <a:solidFill>
                  <a:schemeClr val="accent2"/>
                </a:solidFill>
                <a:prstDash val="solid"/>
              </a:ln>
              <a:solidFill>
                <a:schemeClr val="accent2">
                  <a:lumMod val="40000"/>
                  <a:lumOff val="60000"/>
                </a:schemeClr>
              </a:solidFill>
              <a:latin typeface="+mn-lt"/>
              <a:cs typeface="+mn-cs"/>
            </a:endParaRPr>
          </a:p>
        </p:txBody>
      </p:sp>
      <p:pic>
        <p:nvPicPr>
          <p:cNvPr id="21507" name="Рисунок 5"/>
          <p:cNvPicPr>
            <a:picLocks noChangeAspect="1"/>
          </p:cNvPicPr>
          <p:nvPr/>
        </p:nvPicPr>
        <p:blipFill>
          <a:blip r:embed="rId2"/>
          <a:srcRect/>
          <a:stretch>
            <a:fillRect/>
          </a:stretch>
        </p:blipFill>
        <p:spPr bwMode="auto">
          <a:xfrm>
            <a:off x="3944938" y="3668713"/>
            <a:ext cx="3848100" cy="3217862"/>
          </a:xfrm>
          <a:prstGeom prst="rect">
            <a:avLst/>
          </a:prstGeom>
          <a:noFill/>
          <a:ln w="9525">
            <a:noFill/>
            <a:miter lim="800000"/>
            <a:headEnd/>
            <a:tailEnd/>
          </a:ln>
        </p:spPr>
      </p:pic>
    </p:spTree>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91319" y="481762"/>
            <a:ext cx="11204812" cy="5016758"/>
          </a:xfrm>
          <a:prstGeom prst="rect">
            <a:avLst/>
          </a:prstGeom>
          <a:solidFill>
            <a:schemeClr val="accent6">
              <a:lumMod val="50000"/>
            </a:schemeClr>
          </a:solidFill>
        </p:spPr>
        <p:txBody>
          <a:bodyPr>
            <a:spAutoFit/>
          </a:bodyPr>
          <a:lstStyle/>
          <a:p>
            <a:pPr fontAlgn="auto">
              <a:spcBef>
                <a:spcPts val="0"/>
              </a:spcBef>
              <a:spcAft>
                <a:spcPts val="0"/>
              </a:spcAft>
              <a:defRPr/>
            </a:pPr>
            <a:r>
              <a:rPr lang="ru-RU" sz="3200" b="1" dirty="0" err="1">
                <a:ln w="22225">
                  <a:solidFill>
                    <a:schemeClr val="accent2"/>
                  </a:solidFill>
                  <a:prstDash val="solid"/>
                </a:ln>
                <a:solidFill>
                  <a:schemeClr val="accent2">
                    <a:lumMod val="40000"/>
                    <a:lumOff val="60000"/>
                  </a:schemeClr>
                </a:solidFill>
                <a:latin typeface="+mn-lt"/>
                <a:cs typeface="+mn-cs"/>
              </a:rPr>
              <a:t>Голотопия</a:t>
            </a:r>
            <a:r>
              <a:rPr lang="ru-RU" sz="3200" b="1" dirty="0">
                <a:ln w="22225">
                  <a:solidFill>
                    <a:schemeClr val="accent2"/>
                  </a:solidFill>
                  <a:prstDash val="solid"/>
                </a:ln>
                <a:solidFill>
                  <a:schemeClr val="accent2">
                    <a:lumMod val="40000"/>
                    <a:lumOff val="60000"/>
                  </a:schemeClr>
                </a:solidFill>
                <a:latin typeface="+mn-lt"/>
                <a:cs typeface="+mn-cs"/>
              </a:rPr>
              <a:t>:</a:t>
            </a:r>
          </a:p>
          <a:p>
            <a:pPr fontAlgn="auto">
              <a:spcBef>
                <a:spcPts val="0"/>
              </a:spcBef>
              <a:spcAft>
                <a:spcPts val="0"/>
              </a:spcAft>
              <a:defRPr/>
            </a:pPr>
            <a:r>
              <a:rPr lang="ru-RU" sz="3200" b="1" dirty="0">
                <a:ln w="22225">
                  <a:solidFill>
                    <a:schemeClr val="accent2"/>
                  </a:solidFill>
                  <a:prstDash val="solid"/>
                </a:ln>
                <a:solidFill>
                  <a:schemeClr val="accent2">
                    <a:lumMod val="40000"/>
                    <a:lumOff val="60000"/>
                  </a:schemeClr>
                </a:solidFill>
                <a:latin typeface="+mn-lt"/>
                <a:cs typeface="+mn-cs"/>
              </a:rPr>
              <a:t>Располагается в полости малого таза в области яичниковой ямки, </a:t>
            </a:r>
            <a:r>
              <a:rPr lang="ru-RU" sz="3200" b="1" dirty="0" err="1">
                <a:ln w="22225">
                  <a:solidFill>
                    <a:schemeClr val="accent2"/>
                  </a:solidFill>
                  <a:prstDash val="solid"/>
                </a:ln>
                <a:solidFill>
                  <a:schemeClr val="accent2">
                    <a:lumMod val="40000"/>
                    <a:lumOff val="60000"/>
                  </a:schemeClr>
                </a:solidFill>
                <a:latin typeface="+mn-lt"/>
                <a:cs typeface="+mn-cs"/>
              </a:rPr>
              <a:t>fossa</a:t>
            </a:r>
            <a:r>
              <a:rPr lang="ru-RU" sz="3200" b="1" dirty="0">
                <a:ln w="22225">
                  <a:solidFill>
                    <a:schemeClr val="accent2"/>
                  </a:solidFill>
                  <a:prstDash val="solid"/>
                </a:ln>
                <a:solidFill>
                  <a:schemeClr val="accent2">
                    <a:lumMod val="40000"/>
                    <a:lumOff val="60000"/>
                  </a:schemeClr>
                </a:solidFill>
                <a:latin typeface="+mn-lt"/>
                <a:cs typeface="+mn-cs"/>
              </a:rPr>
              <a:t> </a:t>
            </a:r>
            <a:r>
              <a:rPr lang="ru-RU" sz="3200" b="1" dirty="0" err="1">
                <a:ln w="22225">
                  <a:solidFill>
                    <a:schemeClr val="accent2"/>
                  </a:solidFill>
                  <a:prstDash val="solid"/>
                </a:ln>
                <a:solidFill>
                  <a:schemeClr val="accent2">
                    <a:lumMod val="40000"/>
                    <a:lumOff val="60000"/>
                  </a:schemeClr>
                </a:solidFill>
                <a:latin typeface="+mn-lt"/>
                <a:cs typeface="+mn-cs"/>
              </a:rPr>
              <a:t>ovarica</a:t>
            </a:r>
            <a:r>
              <a:rPr lang="ru-RU" sz="3200" b="1" dirty="0">
                <a:ln w="22225">
                  <a:solidFill>
                    <a:schemeClr val="accent2"/>
                  </a:solidFill>
                  <a:prstDash val="solid"/>
                </a:ln>
                <a:solidFill>
                  <a:schemeClr val="accent2">
                    <a:lumMod val="40000"/>
                    <a:lumOff val="60000"/>
                  </a:schemeClr>
                </a:solidFill>
                <a:latin typeface="+mn-lt"/>
                <a:cs typeface="+mn-cs"/>
              </a:rPr>
              <a:t>. </a:t>
            </a:r>
          </a:p>
          <a:p>
            <a:pPr fontAlgn="auto">
              <a:spcBef>
                <a:spcPts val="0"/>
              </a:spcBef>
              <a:spcAft>
                <a:spcPts val="0"/>
              </a:spcAft>
              <a:defRPr/>
            </a:pPr>
            <a:r>
              <a:rPr lang="ru-RU" sz="3200" b="1" dirty="0" err="1">
                <a:ln w="22225">
                  <a:solidFill>
                    <a:schemeClr val="accent2"/>
                  </a:solidFill>
                  <a:prstDash val="solid"/>
                </a:ln>
                <a:solidFill>
                  <a:schemeClr val="accent2">
                    <a:lumMod val="40000"/>
                    <a:lumOff val="60000"/>
                  </a:schemeClr>
                </a:solidFill>
                <a:latin typeface="+mn-lt"/>
                <a:cs typeface="+mn-cs"/>
              </a:rPr>
              <a:t>Скелетотопия</a:t>
            </a:r>
            <a:r>
              <a:rPr lang="ru-RU" sz="3200" b="1" dirty="0">
                <a:ln w="22225">
                  <a:solidFill>
                    <a:schemeClr val="accent2"/>
                  </a:solidFill>
                  <a:prstDash val="solid"/>
                </a:ln>
                <a:solidFill>
                  <a:schemeClr val="accent2">
                    <a:lumMod val="40000"/>
                    <a:lumOff val="60000"/>
                  </a:schemeClr>
                </a:solidFill>
                <a:latin typeface="+mn-lt"/>
                <a:cs typeface="+mn-cs"/>
              </a:rPr>
              <a:t>:</a:t>
            </a:r>
          </a:p>
          <a:p>
            <a:pPr fontAlgn="auto">
              <a:spcBef>
                <a:spcPts val="0"/>
              </a:spcBef>
              <a:spcAft>
                <a:spcPts val="0"/>
              </a:spcAft>
              <a:defRPr/>
            </a:pPr>
            <a:r>
              <a:rPr lang="ru-RU" sz="3200" b="1" dirty="0">
                <a:ln w="22225">
                  <a:solidFill>
                    <a:schemeClr val="accent2"/>
                  </a:solidFill>
                  <a:prstDash val="solid"/>
                </a:ln>
                <a:solidFill>
                  <a:schemeClr val="accent2">
                    <a:lumMod val="40000"/>
                    <a:lumOff val="60000"/>
                  </a:schemeClr>
                </a:solidFill>
                <a:latin typeface="+mn-lt"/>
                <a:cs typeface="+mn-cs"/>
              </a:rPr>
              <a:t>Располагается на уровне S1-S2. </a:t>
            </a:r>
          </a:p>
          <a:p>
            <a:pPr fontAlgn="auto">
              <a:spcBef>
                <a:spcPts val="0"/>
              </a:spcBef>
              <a:spcAft>
                <a:spcPts val="0"/>
              </a:spcAft>
              <a:defRPr/>
            </a:pPr>
            <a:r>
              <a:rPr lang="ru-RU" sz="3200" b="1" dirty="0" err="1">
                <a:ln w="22225">
                  <a:solidFill>
                    <a:schemeClr val="accent2"/>
                  </a:solidFill>
                  <a:prstDash val="solid"/>
                </a:ln>
                <a:solidFill>
                  <a:schemeClr val="accent2">
                    <a:lumMod val="40000"/>
                    <a:lumOff val="60000"/>
                  </a:schemeClr>
                </a:solidFill>
                <a:latin typeface="+mn-lt"/>
                <a:cs typeface="+mn-cs"/>
              </a:rPr>
              <a:t>Синтопия</a:t>
            </a:r>
            <a:r>
              <a:rPr lang="ru-RU" sz="3200" b="1" dirty="0">
                <a:ln w="22225">
                  <a:solidFill>
                    <a:schemeClr val="accent2"/>
                  </a:solidFill>
                  <a:prstDash val="solid"/>
                </a:ln>
                <a:solidFill>
                  <a:schemeClr val="accent2">
                    <a:lumMod val="40000"/>
                    <a:lumOff val="60000"/>
                  </a:schemeClr>
                </a:solidFill>
                <a:latin typeface="+mn-lt"/>
                <a:cs typeface="+mn-cs"/>
              </a:rPr>
              <a:t>:</a:t>
            </a:r>
          </a:p>
          <a:p>
            <a:pPr fontAlgn="auto">
              <a:spcBef>
                <a:spcPts val="0"/>
              </a:spcBef>
              <a:spcAft>
                <a:spcPts val="0"/>
              </a:spcAft>
              <a:defRPr/>
            </a:pPr>
            <a:r>
              <a:rPr lang="ru-RU" sz="3200" b="1" dirty="0">
                <a:ln w="22225">
                  <a:solidFill>
                    <a:schemeClr val="accent2"/>
                  </a:solidFill>
                  <a:prstDash val="solid"/>
                </a:ln>
                <a:solidFill>
                  <a:schemeClr val="accent2">
                    <a:lumMod val="40000"/>
                    <a:lumOff val="60000"/>
                  </a:schemeClr>
                </a:solidFill>
                <a:latin typeface="+mn-lt"/>
                <a:cs typeface="+mn-cs"/>
              </a:rPr>
              <a:t>- с медиальной стороны расположена матка;</a:t>
            </a:r>
          </a:p>
          <a:p>
            <a:pPr fontAlgn="auto">
              <a:spcBef>
                <a:spcPts val="0"/>
              </a:spcBef>
              <a:spcAft>
                <a:spcPts val="0"/>
              </a:spcAft>
              <a:defRPr/>
            </a:pPr>
            <a:r>
              <a:rPr lang="ru-RU" sz="3200" b="1" dirty="0">
                <a:ln w="22225">
                  <a:solidFill>
                    <a:schemeClr val="accent2"/>
                  </a:solidFill>
                  <a:prstDash val="solid"/>
                </a:ln>
                <a:solidFill>
                  <a:schemeClr val="accent2">
                    <a:lumMod val="40000"/>
                    <a:lumOff val="60000"/>
                  </a:schemeClr>
                </a:solidFill>
                <a:latin typeface="+mn-lt"/>
                <a:cs typeface="+mn-cs"/>
              </a:rPr>
              <a:t>- с латеральной стороны –ампула маточной трубы;</a:t>
            </a:r>
          </a:p>
          <a:p>
            <a:pPr fontAlgn="auto">
              <a:spcBef>
                <a:spcPts val="0"/>
              </a:spcBef>
              <a:spcAft>
                <a:spcPts val="0"/>
              </a:spcAft>
              <a:defRPr/>
            </a:pPr>
            <a:r>
              <a:rPr lang="ru-RU" sz="3200" b="1" dirty="0">
                <a:ln w="22225">
                  <a:solidFill>
                    <a:schemeClr val="accent2"/>
                  </a:solidFill>
                  <a:prstDash val="solid"/>
                </a:ln>
                <a:solidFill>
                  <a:schemeClr val="accent2">
                    <a:lumMod val="40000"/>
                    <a:lumOff val="60000"/>
                  </a:schemeClr>
                </a:solidFill>
                <a:latin typeface="+mn-lt"/>
                <a:cs typeface="+mn-cs"/>
              </a:rPr>
              <a:t>- сверху –маточная труба;</a:t>
            </a:r>
          </a:p>
          <a:p>
            <a:pPr fontAlgn="auto">
              <a:spcBef>
                <a:spcPts val="0"/>
              </a:spcBef>
              <a:spcAft>
                <a:spcPts val="0"/>
              </a:spcAft>
              <a:defRPr/>
            </a:pPr>
            <a:r>
              <a:rPr lang="ru-RU" sz="3200" b="1" dirty="0">
                <a:ln w="22225">
                  <a:solidFill>
                    <a:schemeClr val="accent2"/>
                  </a:solidFill>
                  <a:prstDash val="solid"/>
                </a:ln>
                <a:solidFill>
                  <a:schemeClr val="accent2">
                    <a:lumMod val="40000"/>
                    <a:lumOff val="60000"/>
                  </a:schemeClr>
                </a:solidFill>
                <a:latin typeface="+mn-lt"/>
                <a:cs typeface="+mn-cs"/>
              </a:rPr>
              <a:t>- спереди –широкая связка матки.</a:t>
            </a:r>
          </a:p>
        </p:txBody>
      </p:sp>
    </p:spTree>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499528" y="797341"/>
            <a:ext cx="7220246" cy="923330"/>
          </a:xfrm>
          <a:prstGeom prst="rect">
            <a:avLst/>
          </a:prstGeom>
          <a:noFill/>
        </p:spPr>
        <p:txBody>
          <a:bodyPr wrap="none">
            <a:spAutoFit/>
          </a:bodyPr>
          <a:lstStyle/>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Структура яичника </a:t>
            </a:r>
            <a:endParaRPr lang="ru-RU" sz="5400" b="1" dirty="0">
              <a:ln w="22225">
                <a:solidFill>
                  <a:schemeClr val="accent2"/>
                </a:solidFill>
                <a:prstDash val="solid"/>
              </a:ln>
              <a:solidFill>
                <a:schemeClr val="accent2">
                  <a:lumMod val="40000"/>
                  <a:lumOff val="60000"/>
                </a:schemeClr>
              </a:solidFill>
              <a:latin typeface="+mn-lt"/>
              <a:cs typeface="+mn-cs"/>
            </a:endParaRPr>
          </a:p>
        </p:txBody>
      </p:sp>
      <p:sp>
        <p:nvSpPr>
          <p:cNvPr id="5" name="Прямоугольник 4"/>
          <p:cNvSpPr/>
          <p:nvPr/>
        </p:nvSpPr>
        <p:spPr>
          <a:xfrm>
            <a:off x="368490" y="2402007"/>
            <a:ext cx="7915701" cy="4148918"/>
          </a:xfrm>
          <a:prstGeom prst="rect">
            <a:avLst/>
          </a:prstGeom>
          <a:solidFill>
            <a:schemeClr val="accent1">
              <a:lumMod val="60000"/>
              <a:lumOff val="40000"/>
            </a:schemeClr>
          </a:solidFill>
        </p:spPr>
        <p:txBody>
          <a:bodyPr>
            <a:spAutoFit/>
          </a:bodyPr>
          <a:lstStyle/>
          <a:p>
            <a:pPr algn="ctr" fontAlgn="auto">
              <a:spcBef>
                <a:spcPts val="0"/>
              </a:spcBef>
              <a:spcAft>
                <a:spcPts val="0"/>
              </a:spcAft>
              <a:defRPr/>
            </a:pPr>
            <a:r>
              <a:rPr lang="ru-RU" sz="2400" b="1" spc="50" dirty="0">
                <a:ln w="9525" cmpd="sng">
                  <a:solidFill>
                    <a:schemeClr val="accent1"/>
                  </a:solidFill>
                  <a:prstDash val="solid"/>
                </a:ln>
                <a:solidFill>
                  <a:srgbClr val="70AD47">
                    <a:tint val="1000"/>
                  </a:srgbClr>
                </a:solidFill>
                <a:effectLst>
                  <a:glow rad="38100">
                    <a:schemeClr val="accent1">
                      <a:alpha val="40000"/>
                    </a:schemeClr>
                  </a:glow>
                </a:effectLst>
                <a:latin typeface="+mn-lt"/>
                <a:cs typeface="+mn-cs"/>
              </a:rPr>
              <a:t>Тело яичников состоит из мозгового вещества, покрытого корковым веществом. Мозговое вещество представляет собой не плотные соединительные волокна, большинство из которых представлено эластическими компонентами, обильно снабжается кровью посредством мощной кровеносной сети. Корковое вещество – это скопление фолликулов, созревающих в различные сроки. Сверху они покрыты стромой.</a:t>
            </a:r>
          </a:p>
          <a:p>
            <a:pPr algn="ctr" fontAlgn="auto">
              <a:spcBef>
                <a:spcPts val="0"/>
              </a:spcBef>
              <a:spcAft>
                <a:spcPts val="0"/>
              </a:spcAft>
              <a:defRPr/>
            </a:pPr>
            <a:endParaRPr lang="ru-RU" sz="2000" b="1" dirty="0">
              <a:ln w="22225">
                <a:solidFill>
                  <a:schemeClr val="accent2"/>
                </a:solidFill>
                <a:prstDash val="solid"/>
              </a:ln>
              <a:solidFill>
                <a:schemeClr val="accent2">
                  <a:lumMod val="40000"/>
                  <a:lumOff val="60000"/>
                </a:schemeClr>
              </a:solidFill>
              <a:latin typeface="+mn-lt"/>
              <a:cs typeface="+mn-cs"/>
            </a:endParaRPr>
          </a:p>
        </p:txBody>
      </p:sp>
      <p:pic>
        <p:nvPicPr>
          <p:cNvPr id="23555" name="Рисунок 5"/>
          <p:cNvPicPr>
            <a:picLocks noChangeAspect="1"/>
          </p:cNvPicPr>
          <p:nvPr/>
        </p:nvPicPr>
        <p:blipFill>
          <a:blip r:embed="rId3"/>
          <a:srcRect/>
          <a:stretch>
            <a:fillRect/>
          </a:stretch>
        </p:blipFill>
        <p:spPr bwMode="auto">
          <a:xfrm>
            <a:off x="8283575" y="3794125"/>
            <a:ext cx="3808413" cy="2546350"/>
          </a:xfrm>
          <a:prstGeom prst="rect">
            <a:avLst/>
          </a:prstGeom>
          <a:noFill/>
          <a:ln w="9525">
            <a:noFill/>
            <a:miter lim="800000"/>
            <a:headEnd/>
            <a:tailEnd/>
          </a:ln>
        </p:spPr>
      </p:pic>
    </p:spTree>
  </p:cSld>
  <p:clrMapOvr>
    <a:masterClrMapping/>
  </p:clrMapOvr>
  <p:transition spd="slow">
    <p:split orient="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917863" y="592625"/>
            <a:ext cx="6328977" cy="923330"/>
          </a:xfrm>
          <a:prstGeom prst="rect">
            <a:avLst/>
          </a:prstGeom>
          <a:noFill/>
        </p:spPr>
        <p:txBody>
          <a:bodyPr wrap="none">
            <a:spAutoFit/>
          </a:bodyPr>
          <a:lstStyle/>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Размеры яичника</a:t>
            </a:r>
            <a:endParaRPr lang="ru-RU" sz="5400" b="1" dirty="0">
              <a:ln w="22225">
                <a:solidFill>
                  <a:schemeClr val="accent2"/>
                </a:solidFill>
                <a:prstDash val="solid"/>
              </a:ln>
              <a:solidFill>
                <a:schemeClr val="accent2">
                  <a:lumMod val="40000"/>
                  <a:lumOff val="60000"/>
                </a:schemeClr>
              </a:solidFill>
              <a:latin typeface="+mn-lt"/>
              <a:cs typeface="+mn-cs"/>
            </a:endParaRPr>
          </a:p>
        </p:txBody>
      </p:sp>
      <p:sp>
        <p:nvSpPr>
          <p:cNvPr id="6" name="Прямоугольник 5"/>
          <p:cNvSpPr/>
          <p:nvPr/>
        </p:nvSpPr>
        <p:spPr>
          <a:xfrm>
            <a:off x="667607" y="2439285"/>
            <a:ext cx="10522424" cy="2954655"/>
          </a:xfrm>
          <a:prstGeom prst="rect">
            <a:avLst/>
          </a:prstGeom>
          <a:noFill/>
        </p:spPr>
        <p:txBody>
          <a:bodyPr>
            <a:spAutoFit/>
          </a:bodyPr>
          <a:lstStyle/>
          <a:p>
            <a:pPr algn="ctr" fontAlgn="auto">
              <a:spcBef>
                <a:spcPts val="0"/>
              </a:spcBef>
              <a:spcAft>
                <a:spcPts val="0"/>
              </a:spcAft>
              <a:defRPr/>
            </a:pPr>
            <a:r>
              <a:rPr lang="ru-RU" sz="2400" b="1" dirty="0">
                <a:ln w="6600">
                  <a:solidFill>
                    <a:schemeClr val="accent2"/>
                  </a:solidFill>
                  <a:prstDash val="solid"/>
                </a:ln>
                <a:solidFill>
                  <a:srgbClr val="FFFFFF"/>
                </a:solidFill>
                <a:effectLst>
                  <a:outerShdw dist="38100" dir="2700000" algn="tl" rotWithShape="0">
                    <a:schemeClr val="accent2"/>
                  </a:outerShdw>
                </a:effectLst>
                <a:latin typeface="+mn-lt"/>
                <a:cs typeface="+mn-cs"/>
              </a:rPr>
              <a:t>Размеры У женщины детородного возраста объем органа должен составлять не более 8 кубических сантиметров, что составляет приблизительно 30х25х15 мм. Размер органов может несколько изменяться в разные фазы менструального цикла и в разном возрасте. Так, самые крупные яичники у женщин в возрасте от 30 до 49 лет. В период постменопаузы размеры органов медленно уменьшаются.</a:t>
            </a:r>
          </a:p>
          <a:p>
            <a:pPr algn="ctr" fontAlgn="auto">
              <a:spcBef>
                <a:spcPts val="0"/>
              </a:spcBef>
              <a:spcAft>
                <a:spcPts val="0"/>
              </a:spcAft>
              <a:defRPr/>
            </a:pPr>
            <a:endParaRPr lang="ru-RU" b="1" dirty="0">
              <a:ln w="22225">
                <a:solidFill>
                  <a:schemeClr val="accent2"/>
                </a:solidFill>
                <a:prstDash val="solid"/>
              </a:ln>
              <a:solidFill>
                <a:schemeClr val="accent2">
                  <a:lumMod val="40000"/>
                  <a:lumOff val="60000"/>
                </a:schemeClr>
              </a:solidFill>
              <a:latin typeface="+mn-lt"/>
              <a:cs typeface="+mn-cs"/>
            </a:endParaRPr>
          </a:p>
        </p:txBody>
      </p:sp>
    </p:spTree>
  </p:cSld>
  <p:clrMapOvr>
    <a:masterClrMapping/>
  </p:clrMapOvr>
  <p:transition spd="slow">
    <p:blinds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http://beremennuyu.ru/images/beremennuyu/2015/07/ovaries.jpg"/>
          <p:cNvPicPr>
            <a:picLocks noChangeAspect="1" noChangeArrowheads="1"/>
          </p:cNvPicPr>
          <p:nvPr/>
        </p:nvPicPr>
        <p:blipFill>
          <a:blip r:embed="rId2"/>
          <a:srcRect/>
          <a:stretch>
            <a:fillRect/>
          </a:stretch>
        </p:blipFill>
        <p:spPr bwMode="auto">
          <a:xfrm>
            <a:off x="287338" y="463550"/>
            <a:ext cx="11614150" cy="6394450"/>
          </a:xfrm>
          <a:prstGeom prst="rect">
            <a:avLst/>
          </a:prstGeom>
          <a:noFill/>
          <a:ln w="9525">
            <a:noFill/>
            <a:miter lim="800000"/>
            <a:headEnd/>
            <a:tailEnd/>
          </a:ln>
        </p:spPr>
      </p:pic>
    </p:spTree>
  </p:cSld>
  <p:clrMapOvr>
    <a:masterClrMapping/>
  </p:clrMapOvr>
  <p:transition spd="slow">
    <p:randomBar dir="ver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0884" y="797341"/>
            <a:ext cx="3193503" cy="923330"/>
          </a:xfrm>
          <a:prstGeom prst="rect">
            <a:avLst/>
          </a:prstGeom>
          <a:noFill/>
        </p:spPr>
        <p:txBody>
          <a:bodyPr wrap="none">
            <a:spAutoFit/>
          </a:bodyPr>
          <a:lstStyle/>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Функции</a:t>
            </a:r>
            <a:endParaRPr lang="ru-RU" sz="5400" b="1" dirty="0">
              <a:ln w="22225">
                <a:solidFill>
                  <a:schemeClr val="accent2"/>
                </a:solidFill>
                <a:prstDash val="solid"/>
              </a:ln>
              <a:solidFill>
                <a:schemeClr val="accent2">
                  <a:lumMod val="40000"/>
                  <a:lumOff val="60000"/>
                </a:schemeClr>
              </a:solidFill>
              <a:latin typeface="+mn-lt"/>
              <a:cs typeface="+mn-cs"/>
            </a:endParaRPr>
          </a:p>
        </p:txBody>
      </p:sp>
      <p:sp>
        <p:nvSpPr>
          <p:cNvPr id="3" name="Прямоугольник 2"/>
          <p:cNvSpPr/>
          <p:nvPr/>
        </p:nvSpPr>
        <p:spPr>
          <a:xfrm>
            <a:off x="342082" y="2476014"/>
            <a:ext cx="9279590" cy="1708160"/>
          </a:xfrm>
          <a:prstGeom prst="rect">
            <a:avLst/>
          </a:prstGeom>
          <a:noFill/>
        </p:spPr>
        <p:txBody>
          <a:bodyPr>
            <a:spAutoFit/>
          </a:bodyPr>
          <a:lstStyle/>
          <a:p>
            <a:pPr algn="ctr" fontAlgn="auto">
              <a:spcBef>
                <a:spcPts val="0"/>
              </a:spcBef>
              <a:spcAft>
                <a:spcPts val="0"/>
              </a:spcAft>
              <a:defRPr/>
            </a:pPr>
            <a:r>
              <a:rPr lang="ru-RU" sz="2400" b="1" dirty="0">
                <a:ln w="22225">
                  <a:solidFill>
                    <a:schemeClr val="accent2"/>
                  </a:solidFill>
                  <a:prstDash val="solid"/>
                </a:ln>
                <a:solidFill>
                  <a:schemeClr val="accent2">
                    <a:lumMod val="40000"/>
                    <a:lumOff val="60000"/>
                  </a:schemeClr>
                </a:solidFill>
                <a:latin typeface="+mn-lt"/>
                <a:cs typeface="+mn-cs"/>
              </a:rPr>
              <a:t>1</a:t>
            </a:r>
            <a:r>
              <a:rPr lang="ru-RU" sz="2400" b="1" dirty="0">
                <a:ln w="22225">
                  <a:solidFill>
                    <a:schemeClr val="accent2"/>
                  </a:solidFill>
                  <a:prstDash val="solid"/>
                </a:ln>
                <a:solidFill>
                  <a:schemeClr val="accent2">
                    <a:lumMod val="40000"/>
                    <a:lumOff val="60000"/>
                  </a:schemeClr>
                </a:solidFill>
                <a:latin typeface="+mn-lt"/>
                <a:cs typeface="+mn-cs"/>
              </a:rPr>
              <a:t>. Место, где созревают женские половые клетки (фолликулы</a:t>
            </a:r>
            <a:r>
              <a:rPr lang="ru-RU" sz="2400" b="1" dirty="0">
                <a:ln w="22225">
                  <a:solidFill>
                    <a:schemeClr val="accent2"/>
                  </a:solidFill>
                  <a:prstDash val="solid"/>
                </a:ln>
                <a:solidFill>
                  <a:schemeClr val="accent2">
                    <a:lumMod val="40000"/>
                    <a:lumOff val="60000"/>
                  </a:schemeClr>
                </a:solidFill>
                <a:latin typeface="+mn-lt"/>
                <a:cs typeface="+mn-cs"/>
              </a:rPr>
              <a:t>) </a:t>
            </a:r>
          </a:p>
          <a:p>
            <a:pPr algn="ctr" fontAlgn="auto">
              <a:spcBef>
                <a:spcPts val="0"/>
              </a:spcBef>
              <a:spcAft>
                <a:spcPts val="0"/>
              </a:spcAft>
              <a:defRPr/>
            </a:pPr>
            <a:r>
              <a:rPr lang="ru-RU" sz="2400" b="1" dirty="0">
                <a:ln w="22225">
                  <a:solidFill>
                    <a:schemeClr val="accent2"/>
                  </a:solidFill>
                  <a:prstDash val="solid"/>
                </a:ln>
                <a:solidFill>
                  <a:schemeClr val="accent2">
                    <a:lumMod val="40000"/>
                    <a:lumOff val="60000"/>
                  </a:schemeClr>
                </a:solidFill>
                <a:latin typeface="+mn-lt"/>
                <a:cs typeface="+mn-cs"/>
              </a:rPr>
              <a:t> </a:t>
            </a:r>
            <a:r>
              <a:rPr lang="ru-RU" sz="2400" b="1" dirty="0">
                <a:ln w="22225">
                  <a:solidFill>
                    <a:schemeClr val="accent2"/>
                  </a:solidFill>
                  <a:prstDash val="solid"/>
                </a:ln>
                <a:solidFill>
                  <a:schemeClr val="accent2">
                    <a:lumMod val="40000"/>
                    <a:lumOff val="60000"/>
                  </a:schemeClr>
                </a:solidFill>
                <a:latin typeface="+mn-lt"/>
                <a:cs typeface="+mn-cs"/>
              </a:rPr>
              <a:t> 2</a:t>
            </a:r>
            <a:r>
              <a:rPr lang="ru-RU" sz="2400" b="1" dirty="0">
                <a:ln w="22225">
                  <a:solidFill>
                    <a:schemeClr val="accent2"/>
                  </a:solidFill>
                  <a:prstDash val="solid"/>
                </a:ln>
                <a:solidFill>
                  <a:schemeClr val="accent2">
                    <a:lumMod val="40000"/>
                    <a:lumOff val="60000"/>
                  </a:schemeClr>
                </a:solidFill>
                <a:latin typeface="+mn-lt"/>
                <a:cs typeface="+mn-cs"/>
              </a:rPr>
              <a:t>. Производят женские половые гормоны (эстрогены, андрогены, </a:t>
            </a:r>
            <a:r>
              <a:rPr lang="ru-RU" sz="2400" b="1" dirty="0" err="1">
                <a:ln w="22225">
                  <a:solidFill>
                    <a:schemeClr val="accent2"/>
                  </a:solidFill>
                  <a:prstDash val="solid"/>
                </a:ln>
                <a:solidFill>
                  <a:schemeClr val="accent2">
                    <a:lumMod val="40000"/>
                    <a:lumOff val="60000"/>
                  </a:schemeClr>
                </a:solidFill>
                <a:latin typeface="+mn-lt"/>
                <a:cs typeface="+mn-cs"/>
              </a:rPr>
              <a:t>прогестины</a:t>
            </a:r>
            <a:r>
              <a:rPr lang="ru-RU" sz="2400" b="1" dirty="0">
                <a:ln w="22225">
                  <a:solidFill>
                    <a:schemeClr val="accent2"/>
                  </a:solidFill>
                  <a:prstDash val="solid"/>
                </a:ln>
                <a:solidFill>
                  <a:schemeClr val="accent2">
                    <a:lumMod val="40000"/>
                    <a:lumOff val="60000"/>
                  </a:schemeClr>
                </a:solidFill>
                <a:latin typeface="+mn-lt"/>
                <a:cs typeface="+mn-cs"/>
              </a:rPr>
              <a:t>).</a:t>
            </a:r>
          </a:p>
          <a:p>
            <a:pPr algn="ctr" fontAlgn="auto">
              <a:spcBef>
                <a:spcPts val="0"/>
              </a:spcBef>
              <a:spcAft>
                <a:spcPts val="0"/>
              </a:spcAft>
              <a:defRPr/>
            </a:pPr>
            <a:endParaRPr lang="ru-RU" sz="900" b="1" dirty="0">
              <a:ln w="22225">
                <a:solidFill>
                  <a:schemeClr val="accent2"/>
                </a:solidFill>
                <a:prstDash val="solid"/>
              </a:ln>
              <a:solidFill>
                <a:schemeClr val="accent2">
                  <a:lumMod val="40000"/>
                  <a:lumOff val="60000"/>
                </a:schemeClr>
              </a:solidFill>
              <a:latin typeface="+mn-lt"/>
              <a:cs typeface="+mn-cs"/>
            </a:endParaRPr>
          </a:p>
        </p:txBody>
      </p:sp>
      <p:pic>
        <p:nvPicPr>
          <p:cNvPr id="4" name="Рисунок 3"/>
          <p:cNvPicPr>
            <a:picLocks noChangeAspect="1"/>
          </p:cNvPicPr>
          <p:nvPr/>
        </p:nvPicPr>
        <p:blipFill>
          <a:blip r:embed="rId2"/>
          <a:srcRect/>
          <a:stretch>
            <a:fillRect/>
          </a:stretch>
        </p:blipFill>
        <p:spPr bwMode="auto">
          <a:xfrm>
            <a:off x="4114800" y="4057650"/>
            <a:ext cx="3524250" cy="2181225"/>
          </a:xfrm>
          <a:prstGeom prst="rect">
            <a:avLst/>
          </a:prstGeom>
          <a:noFill/>
          <a:ln w="9525">
            <a:noFill/>
            <a:miter lim="800000"/>
            <a:headEnd/>
            <a:tailEnd/>
          </a:ln>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4082135" y="783693"/>
            <a:ext cx="3618298" cy="923330"/>
          </a:xfrm>
          <a:prstGeom prst="rect">
            <a:avLst/>
          </a:prstGeom>
          <a:noFill/>
        </p:spPr>
        <p:txBody>
          <a:bodyPr wrap="none">
            <a:spAutoFit/>
          </a:bodyPr>
          <a:lstStyle/>
          <a:p>
            <a:pPr algn="ctr" fontAlgn="auto">
              <a:spcBef>
                <a:spcPts val="0"/>
              </a:spcBef>
              <a:spcAft>
                <a:spcPts val="0"/>
              </a:spcAft>
              <a:defRPr/>
            </a:pPr>
            <a:r>
              <a:rPr lang="ru-RU" sz="5400" b="1" dirty="0">
                <a:ln w="22225">
                  <a:solidFill>
                    <a:schemeClr val="accent2"/>
                  </a:solidFill>
                  <a:prstDash val="solid"/>
                </a:ln>
                <a:solidFill>
                  <a:schemeClr val="accent2">
                    <a:lumMod val="40000"/>
                    <a:lumOff val="60000"/>
                  </a:schemeClr>
                </a:solidFill>
                <a:latin typeface="+mn-lt"/>
                <a:cs typeface="+mn-cs"/>
              </a:rPr>
              <a:t>Развитие </a:t>
            </a:r>
            <a:endParaRPr lang="ru-RU" sz="5400" b="1" dirty="0">
              <a:ln w="22225">
                <a:solidFill>
                  <a:schemeClr val="accent2"/>
                </a:solidFill>
                <a:prstDash val="solid"/>
              </a:ln>
              <a:solidFill>
                <a:schemeClr val="accent2">
                  <a:lumMod val="40000"/>
                  <a:lumOff val="60000"/>
                </a:schemeClr>
              </a:solidFill>
              <a:latin typeface="+mn-lt"/>
              <a:cs typeface="+mn-cs"/>
            </a:endParaRPr>
          </a:p>
        </p:txBody>
      </p:sp>
      <p:sp>
        <p:nvSpPr>
          <p:cNvPr id="5" name="TextBox 4"/>
          <p:cNvSpPr txBox="1"/>
          <p:nvPr/>
        </p:nvSpPr>
        <p:spPr>
          <a:xfrm>
            <a:off x="466725" y="2225675"/>
            <a:ext cx="6940550" cy="4632325"/>
          </a:xfrm>
          <a:prstGeom prst="rect">
            <a:avLst/>
          </a:prstGeom>
          <a:ln/>
        </p:spPr>
        <p:style>
          <a:lnRef idx="1">
            <a:schemeClr val="accent2"/>
          </a:lnRef>
          <a:fillRef idx="2">
            <a:schemeClr val="accent2"/>
          </a:fillRef>
          <a:effectRef idx="1">
            <a:schemeClr val="accent2"/>
          </a:effectRef>
          <a:fontRef idx="minor">
            <a:schemeClr val="dk1"/>
          </a:fontRef>
        </p:style>
        <p:txBody>
          <a:bodyPr>
            <a:spAutoFit/>
          </a:bodyPr>
          <a:lstStyle/>
          <a:p>
            <a:pPr fontAlgn="auto">
              <a:spcBef>
                <a:spcPts val="0"/>
              </a:spcBef>
              <a:spcAft>
                <a:spcPts val="0"/>
              </a:spcAft>
              <a:defRPr/>
            </a:pPr>
            <a:r>
              <a:rPr lang="ru-RU" dirty="0">
                <a:solidFill>
                  <a:schemeClr val="accent1">
                    <a:lumMod val="75000"/>
                  </a:schemeClr>
                </a:solidFill>
                <a:latin typeface="Arial" panose="020B0604020202020204" pitchFamily="34" charset="0"/>
              </a:rPr>
              <a:t>Формирование этих органов начинается еще на первых месяцах внутриутробного развития, а уже к пятому месяцу жизни эмбриона женского пола у него уже присутствуют довольно развитые яичники с фолликулами. В последующие два месяца фолликулы атрофируются и во время появления на свет таких атрофированных фолликулов множество. Полностью яичники формируются к двум годам. У девочки, появившейся на свет, незрелых фолликулов почти полмиллиона и только пятьсот из них будут созревать, остальные же подвергаются дегенерации. Как только количество фолликулов в яичнике подходит к концу, наступает период менопаузы. В организме уменьшается выработка женского полового гормона, происходят изменения во всех органах воспроизводства. Слизистые оболочки и некоторые ткани атрофируются.</a:t>
            </a:r>
            <a:r>
              <a:rPr lang="ru-RU" dirty="0"/>
              <a:t/>
            </a:r>
            <a:br>
              <a:rPr lang="ru-RU" dirty="0"/>
            </a:br>
            <a:endParaRPr lang="ru-RU" dirty="0"/>
          </a:p>
        </p:txBody>
      </p:sp>
      <p:pic>
        <p:nvPicPr>
          <p:cNvPr id="6" name="Рисунок 5"/>
          <p:cNvPicPr>
            <a:picLocks noChangeAspect="1"/>
          </p:cNvPicPr>
          <p:nvPr/>
        </p:nvPicPr>
        <p:blipFill>
          <a:blip r:embed="rId2"/>
          <a:srcRect/>
          <a:stretch>
            <a:fillRect/>
          </a:stretch>
        </p:blipFill>
        <p:spPr bwMode="auto">
          <a:xfrm>
            <a:off x="7543800" y="1244600"/>
            <a:ext cx="4221163" cy="552291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6"/>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Рисунок 4"/>
          <p:cNvPicPr>
            <a:picLocks noChangeAspect="1"/>
          </p:cNvPicPr>
          <p:nvPr/>
        </p:nvPicPr>
        <p:blipFill>
          <a:blip r:embed="rId2"/>
          <a:srcRect/>
          <a:stretch>
            <a:fillRect/>
          </a:stretch>
        </p:blipFill>
        <p:spPr bwMode="auto">
          <a:xfrm>
            <a:off x="2428875" y="2387600"/>
            <a:ext cx="6772275" cy="398145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конференц-зал)">
  <a:themeElements>
    <a:clrScheme name="Ион (конференц-зал)">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Ион (конференц-зал)">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конференц-зал)">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546</TotalTime>
  <Words>329</Words>
  <Application>Microsoft Office PowerPoint</Application>
  <PresentationFormat>Произвольный</PresentationFormat>
  <Paragraphs>18</Paragraphs>
  <Slides>18</Slides>
  <Notes>1</Notes>
  <HiddenSlides>0</HiddenSlides>
  <MMClips>0</MMClips>
  <ScaleCrop>false</ScaleCrop>
  <HeadingPairs>
    <vt:vector size="6" baseType="variant">
      <vt:variant>
        <vt:lpstr>Использованные шрифты</vt:lpstr>
      </vt:variant>
      <vt:variant>
        <vt:i4>4</vt:i4>
      </vt:variant>
      <vt:variant>
        <vt:lpstr>Шаблон оформления</vt:lpstr>
      </vt:variant>
      <vt:variant>
        <vt:i4>14</vt:i4>
      </vt:variant>
      <vt:variant>
        <vt:lpstr>Заголовки слайдов</vt:lpstr>
      </vt:variant>
      <vt:variant>
        <vt:i4>18</vt:i4>
      </vt:variant>
    </vt:vector>
  </HeadingPairs>
  <TitlesOfParts>
    <vt:vector size="36" baseType="lpstr">
      <vt:lpstr>Century Gothic</vt:lpstr>
      <vt:lpstr>Arial</vt:lpstr>
      <vt:lpstr>Wingdings 3</vt:lpstr>
      <vt:lpstr>Calibri</vt:lpstr>
      <vt:lpstr>Ион (конференц-зал)</vt:lpstr>
      <vt:lpstr>Ион (конференц-зал)</vt:lpstr>
      <vt:lpstr>Ион (конференц-зал)</vt:lpstr>
      <vt:lpstr>Ион (конференц-зал)</vt:lpstr>
      <vt:lpstr>Ион (конференц-зал)</vt:lpstr>
      <vt:lpstr>Ион (конференц-зал)</vt:lpstr>
      <vt:lpstr>Ион (конференц-зал)</vt:lpstr>
      <vt:lpstr>Ион (конференц-зал)</vt:lpstr>
      <vt:lpstr>Ион (конференц-зал)</vt:lpstr>
      <vt:lpstr>Ион (конференц-зал)</vt:lpstr>
      <vt:lpstr>Ион (конференц-зал)</vt:lpstr>
      <vt:lpstr>Ион (конференц-зал)</vt:lpstr>
      <vt:lpstr>Ион (конференц-зал)</vt:lpstr>
      <vt:lpstr>Ион (конференц-зал)</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vector>
  </TitlesOfParts>
  <Company>WORKGROUP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ASER</cp:lastModifiedBy>
  <cp:revision>32</cp:revision>
  <dcterms:created xsi:type="dcterms:W3CDTF">2016-03-26T12:19:33Z</dcterms:created>
  <dcterms:modified xsi:type="dcterms:W3CDTF">2020-12-12T04:09:45Z</dcterms:modified>
</cp:coreProperties>
</file>