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0030a2ce-ee92-4cb0-9806-e6c4cf64afe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9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d6e0ccc1-01f1-4999-b4d5-4dc262aaaae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9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ec12e3ab-89b8-41a3-9de1-920a0dd68ad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86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6092ca54-f7aa-47ca-a7a6-feac902c3e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3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5c6a2803-6e72-4653-9f82-12fcb3d26c7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44ac4f3b-242e-459f-893e-91e5bc0383f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1.showslide.ru/s_slide/ba3b53e01e8654255832b942f4f1921a/587e099e-8bc6-4015-850b-086097354ee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77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1714cda6-6745-420c-b7b5-a279a8d3970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0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2025-07-04T10:32:09Z</dcterms:created>
  <dcterms:modified xsi:type="dcterms:W3CDTF">2025-07-04T10:41:10Z</dcterms:modified>
</cp:coreProperties>
</file>