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90DF88-9147-4B02-9CB0-2FA02C615E20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8A1E1A6-D685-4FCD-A3D6-8BBBDA2BD6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5768E-261A-42B2-A4FD-0CADB2B48586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38EFC-F7AF-4D88-8683-50555AE32B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E91CA-585A-4C9A-A7AC-DBC62151ECE9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4ED2A-3413-41FE-A461-666CF7ACA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05AC9-9DD2-4F9D-A0C9-0290970DD860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C59E2-3341-40AD-99C5-9F01C35670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9D5B4F-1F3C-4C8E-94DD-91B2D1C04E78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AA98A2-4874-4317-9A69-4C9FF1F4CC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AF879-B4ED-48A5-B243-60A5DFF55D6C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5BA67-DE93-4CC5-9AFE-DFAE838661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B88BAE-0BFA-484E-B01B-B6D09C20F2F1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1FE4D11-E86B-4E31-BEB2-045B448EE0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9D75D-2FB2-43A6-BB1C-F0BB7E2D8837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D6CC7-0471-4643-8C7B-4756450289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A785C6-5F52-4F7D-9658-B62553570080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6BED5D-28BE-4E2A-AF85-9EE142AC94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D18F32-6B22-43FF-840E-E2943147A5A2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936517-F29D-4BCE-BA4B-3038A9F293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E07CBF-10FB-4F38-AA35-B948CF460073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69AB94-6A89-4D30-9318-1626F50BF7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04EABAF-F40E-4FAF-B459-17AEE41A101A}" type="datetimeFigureOut">
              <a:rPr lang="ru-RU"/>
              <a:pPr>
                <a:defRPr/>
              </a:pPr>
              <a:t>08.10.2020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20730C2-DF39-4691-AD88-689191275C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75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Спинномозговые нервы</a:t>
            </a:r>
            <a:endParaRPr lang="ru-RU" sz="5400" b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2530" name="Содержимое 3" descr="5.158-fit-300x310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063" y="500063"/>
            <a:ext cx="8143875" cy="59293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Крестцовое сплетение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Образуется передними ветвями верхних четырех крестцовых,  поясничного и частично поясничного спинномозговых нервов. </a:t>
            </a:r>
          </a:p>
          <a:p>
            <a:pPr>
              <a:buFont typeface="Wingdings 2" pitchFamily="18" charset="2"/>
              <a:buNone/>
            </a:pP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Короткие ветви                         длинные ветви</a:t>
            </a:r>
          </a:p>
          <a:p>
            <a:pPr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Верхний ягодичный нерв                          задний кожный нерв бедра</a:t>
            </a:r>
          </a:p>
          <a:p>
            <a:pPr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Нижний ягодичный нерв                           седалищный нерв </a:t>
            </a:r>
          </a:p>
          <a:p>
            <a:pPr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Половой нерв                                              большеберцовый нерв</a:t>
            </a:r>
          </a:p>
          <a:p>
            <a:pPr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Внутренний запирательный                      малоберцовый нерв</a:t>
            </a:r>
          </a:p>
          <a:p>
            <a:pPr>
              <a:buFont typeface="Wingdings 2" pitchFamily="18" charset="2"/>
              <a:buNone/>
            </a:pP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357313" y="2071688"/>
            <a:ext cx="100012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>
            <a:off x="5143500" y="2143125"/>
            <a:ext cx="1143000" cy="642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4578" name="Содержимое 3" descr="5.164-fit-300x218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1563" y="142875"/>
            <a:ext cx="7929562" cy="60721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Копчиковое сплетение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0" y="1484313"/>
            <a:ext cx="8858250" cy="4625975"/>
          </a:xfrm>
        </p:spPr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Образуется передними ветвями последнего крестцового и копчикового спинномозгового нервов. Отдает ветви в области копчика и заднепроходного отверстия.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1487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Спасибо за внимание!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197475"/>
          </a:xfrm>
        </p:spPr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Спинномозговые нервы (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nervus spinalis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, 31 пара) – это парные, метамерно расположенные нервные стволы, которые созданы слиянием двух корешков спинного мозга – заднего (чувствительного) и переднего (двигательного</a:t>
            </a:r>
            <a:r>
              <a:rPr lang="ru-RU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6143625"/>
          </a:xfrm>
        </p:spPr>
        <p:txBody>
          <a:bodyPr/>
          <a:lstStyle/>
          <a:p>
            <a:pPr algn="ctr"/>
            <a:r>
              <a:rPr lang="ru-RU" smtClean="0">
                <a:latin typeface="Times New Roman" pitchFamily="18" charset="0"/>
                <a:cs typeface="Times New Roman" pitchFamily="18" charset="0"/>
              </a:rPr>
              <a:t>Спинномозговые нервы</a:t>
            </a:r>
          </a:p>
          <a:p>
            <a:endParaRPr lang="ru-RU" smtClean="0"/>
          </a:p>
          <a:p>
            <a:pPr algn="just"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передние ветви                      задние ветви</a:t>
            </a:r>
          </a:p>
          <a:p>
            <a:pPr algn="just"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значительно толще и            короткие.</a:t>
            </a:r>
          </a:p>
          <a:p>
            <a:pPr algn="just"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длиннее.                                  Иннервируют глу-</a:t>
            </a:r>
          </a:p>
          <a:p>
            <a:pPr algn="just"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Иннервируют кожу,               бокие мышцы спи</a:t>
            </a:r>
          </a:p>
          <a:p>
            <a:pPr algn="just"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мышцы  шеи, груди,              ны, затылка, а </a:t>
            </a:r>
          </a:p>
          <a:p>
            <a:pPr algn="just"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живота, верхней и                также кожу задней </a:t>
            </a:r>
          </a:p>
          <a:p>
            <a:pPr algn="just"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нижней конечности             поверхности  </a:t>
            </a:r>
          </a:p>
          <a:p>
            <a:pPr algn="just"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                                                головы и туловища</a:t>
            </a:r>
            <a:r>
              <a:rPr lang="ru-RU" smtClean="0"/>
              <a:t>.   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 flipV="1">
            <a:off x="1928813" y="785813"/>
            <a:ext cx="928687" cy="785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072063" y="928688"/>
            <a:ext cx="785812" cy="642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Сплетения (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plexus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)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Шейное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Плечевое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Поясничное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Крестцовое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Копчиковое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3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Шейное сплетение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785813"/>
            <a:ext cx="9144000" cy="5857875"/>
          </a:xfrm>
        </p:spPr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Образовано передними ветвями четырех верхних шейных спинномозговых нервов. </a:t>
            </a:r>
          </a:p>
          <a:p>
            <a:pPr>
              <a:buFont typeface="Wingdings 2" pitchFamily="18" charset="2"/>
              <a:buNone/>
            </a:pP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мышечные нервы                                       чувствительные нервы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иннервируют трапе-                                  иннервируют кожу ушной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циевидную, грудино-                                 раковины и слухового про-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мышечно-сосцевид-                                  хода, кожу затылочной об-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ную мышцы                                               ласти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                             смешанные нервы-диафрагмальный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                            нерв иннервирует диафрагму, перикард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                            и плевру.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071563" y="1571625"/>
            <a:ext cx="785812" cy="500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857875" y="1500188"/>
            <a:ext cx="857250" cy="571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2536031" y="3107532"/>
            <a:ext cx="3000375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8434" name="Содержимое 3" descr="5.125-fit-300x394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14375" y="357188"/>
            <a:ext cx="7929563" cy="65008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Плечевое сплетение</a:t>
            </a:r>
            <a:endParaRPr lang="ru-RU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197475"/>
          </a:xfrm>
        </p:spPr>
        <p:txBody>
          <a:bodyPr>
            <a:normAutofit lnSpcReduction="1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Образуется передними ветвями четырех нижних шейных нервов, частью грудного спинномозгового </a:t>
            </a:r>
            <a:r>
              <a:rPr lang="ru-RU" dirty="0" smtClean="0"/>
              <a:t>нервов.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короткие ветви                          длинные ветви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Иннервируют кости и               иннервируют свобод-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мягкие ткани плече-        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ную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верхнюю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конеч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пояса.                         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ность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Дорсальный нерв лопатки                            мышечно-кожный нерв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Длинный грудной нерв                                 срединный нерв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Подмышечный нерв                                      локтевой нерв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лучевой нерв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214438" y="2214563"/>
            <a:ext cx="857250" cy="500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572125" y="2071688"/>
            <a:ext cx="928688" cy="642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0482" name="Содержимое 3" descr="5.131-fit-300x477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42938" y="285750"/>
            <a:ext cx="7572375" cy="6286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Поясничное сплетение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197475"/>
          </a:xfrm>
        </p:spPr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Образуется передними ветвями трех верхних поясничных и частично передними ветвями  грудного и поясничного спинномозговых нервов.</a:t>
            </a:r>
          </a:p>
          <a:p>
            <a:pPr>
              <a:buFont typeface="Wingdings 2" pitchFamily="18" charset="2"/>
              <a:buNone/>
            </a:pP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Короткие ветви                                  длинные ветви 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иннервируют большую                     бедренный нерв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и малую поясничную                       запирательный нерв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мышцы, квадратную                        подвздошно-паховый нерв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мышцу                                               бедренно-половой нерв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357313" y="2286000"/>
            <a:ext cx="1357312" cy="500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>
            <a:off x="5214938" y="2286000"/>
            <a:ext cx="1000125" cy="428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114</TotalTime>
  <Words>254</Words>
  <PresentationFormat>Экран (4:3)</PresentationFormat>
  <Paragraphs>61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14</vt:i4>
      </vt:variant>
    </vt:vector>
  </HeadingPairs>
  <TitlesOfParts>
    <vt:vector size="28" baseType="lpstr">
      <vt:lpstr>Corbel</vt:lpstr>
      <vt:lpstr>Arial</vt:lpstr>
      <vt:lpstr>Wingdings 2</vt:lpstr>
      <vt:lpstr>Verdana</vt:lpstr>
      <vt:lpstr>Calibri</vt:lpstr>
      <vt:lpstr>Gill Sans MT</vt:lpstr>
      <vt:lpstr>Times New Roman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Спинномозговые нервы</vt:lpstr>
      <vt:lpstr>Слайд 2</vt:lpstr>
      <vt:lpstr>Слайд 3</vt:lpstr>
      <vt:lpstr>Сплетения (plexus)</vt:lpstr>
      <vt:lpstr>Шейное сплетение</vt:lpstr>
      <vt:lpstr>Слайд 6</vt:lpstr>
      <vt:lpstr>Плечевое сплетение</vt:lpstr>
      <vt:lpstr>Слайд 8</vt:lpstr>
      <vt:lpstr>Поясничное сплетение</vt:lpstr>
      <vt:lpstr>Слайд 10</vt:lpstr>
      <vt:lpstr>Крестцовое сплетение</vt:lpstr>
      <vt:lpstr>Слайд 12</vt:lpstr>
      <vt:lpstr>Копчиковое сплетение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Спинномозговые нервы</dc:title>
  <dc:creator>admin</dc:creator>
  <cp:lastModifiedBy>ASER</cp:lastModifiedBy>
  <cp:revision>9</cp:revision>
  <dcterms:created xsi:type="dcterms:W3CDTF">2015-08-19T07:43:18Z</dcterms:created>
  <dcterms:modified xsi:type="dcterms:W3CDTF">2020-10-08T07:32:40Z</dcterms:modified>
</cp:coreProperties>
</file>