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73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32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62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61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441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164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630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6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96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22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1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4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беременность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https://zaberemenet-dvoynei.ru/assets/content/images/y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083" y="1916832"/>
            <a:ext cx="4297842" cy="466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303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однояйцевая (монозиготная) двойня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8352928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плодного яйца наступает в первые 3 дня после оплодотворения, т. е. до формирования внутреннего слоя клеток 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эмбриобласта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стадии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преобразования наружного слоя клеток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трофобласт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монозиготные двойни имеют два хориона и два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амниона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случае монозиготная двойня будет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диамниотической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дихориальной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встречается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20 - 30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от всех монозиготных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близнецов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48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Дихориальная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диамниотическая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двойня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407" y="1628799"/>
            <a:ext cx="6003186" cy="486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184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790" y="522258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однояйцевая (монозиготная) двойня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5790" y="1412776"/>
            <a:ext cx="8280920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плодного яйца происходит между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4 - 8-м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днем после оплодотворения на стадии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закончено формирование внутреннего слоя клеток -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эмбриобласта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произошла закладка хориона из наружного слоя, но до закладки амниотических клеток, сформируются два эмбриона, каждый в отдельном амниотическом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мешке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амниотических мешка будут окружены общей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хориальной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оболочкой - такая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монозиготная двойня будет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монохориальной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диамниотической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монозиготных близнецов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70 - 80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 представлены именно этим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733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монохориальная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диамниотическая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двойня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88386"/>
            <a:ext cx="5863712" cy="499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140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однояйцевая (монозиготная) двойня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849" y="1268760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разделение происходит на 9 - 10-й день после оплодотворения, ко времени завершения закладки амниона, то формируются два эмбриона с общим амниотическим мешком - такая монозиготная двойня будет </a:t>
            </a:r>
            <a:r>
              <a:rPr lang="ru-RU" sz="24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моноамниотической</a:t>
            </a:r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монохориальной</a:t>
            </a:r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среди </a:t>
            </a:r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монозиготных близнецов это наиболее редкий тип, встречающийся приблизительно в 1% от всех монозиготных близнецов и представляющий собой наиболее высокую степень риска с точки зрения течения беременности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745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Монохориальная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моноамниотическая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двойня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6"/>
          <a:stretch/>
        </p:blipFill>
        <p:spPr bwMode="auto">
          <a:xfrm rot="10800000">
            <a:off x="1763688" y="1700808"/>
            <a:ext cx="5878731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96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однояйцевая (монозиготная) двойня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при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разделении яйцеклетки в более поздние сроки на 13 - 15-й день после зачатия (после формирования эмбрионального диска) разделение будет неполным, что приведет к неполному расщеплению - сращению близнецов (сиамские близнецы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) 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акой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тип встречается довольно редко, приблизительно 1 наблюдение на 1500 многоплодных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беременностей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028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184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70C0"/>
              </a:buClr>
            </a:pP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типы неразделенной двойни </a:t>
            </a:r>
          </a:p>
          <a:p>
            <a:pPr lvl="0" algn="ctr">
              <a:buClr>
                <a:srgbClr val="0070C0"/>
              </a:buClr>
            </a:pP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сиамские близнецы) </a:t>
            </a:r>
          </a:p>
          <a:p>
            <a:pPr lvl="0" algn="ctr">
              <a:spcBef>
                <a:spcPct val="20000"/>
              </a:spcBef>
              <a:buClr>
                <a:srgbClr val="0070C0"/>
              </a:buClr>
            </a:pPr>
            <a:endParaRPr lang="ru-RU" sz="28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1628800"/>
            <a:ext cx="7488832" cy="496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779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>
              <a:solidFill>
                <a:srgbClr val="000000"/>
              </a:solidFill>
              <a:latin typeface="Tahoma"/>
            </a:endParaRPr>
          </a:p>
          <a:p>
            <a:endParaRPr lang="ru-RU" sz="1050" dirty="0">
              <a:latin typeface="Tahoma"/>
            </a:endParaRPr>
          </a:p>
          <a:p>
            <a:pPr algn="just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монозиготные 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однополые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имеют одинаковую группу крови, одинаковый цвет глаз, волос, кожный рисунок подушечек пальцев, одинаковые заболевания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675" y="2420888"/>
            <a:ext cx="5808315" cy="41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999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беременность - 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1799" y="1484784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размеры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матки превышают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гестационную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норму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влагалищном исследовании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ранних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сроках 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наружном акушерском исследовании (на поздних сроках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 -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быстрый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рост матки и превышение ее размеров, небольшие размеры предлежащей головки при значительном объеме беременной матки и высоком стоянии ее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дна 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иногда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удается пальпировать много мелких частей плода и две (или более) крупные баллотирующие части (головки плодов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раннее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ощущение шевеления плода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с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15 - 16 недель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беременности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0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638" y="1578443"/>
            <a:ext cx="828092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0" indent="-354013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многоплодной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беременность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которой в организме женщины развивается два плода или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lvl="0" indent="-354013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 и более детей называют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многоплодными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родами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0466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беременность - понятие</a:t>
            </a:r>
            <a:endParaRPr lang="ru-RU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221970"/>
            <a:ext cx="8254014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плода – двойня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плода – тройня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плода – четверня и т.д.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плодов при многоплодной беременности называется </a:t>
            </a:r>
            <a:r>
              <a:rPr 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близнецом</a:t>
            </a:r>
          </a:p>
        </p:txBody>
      </p:sp>
    </p:spTree>
    <p:extLst>
      <p:ext uri="{BB962C8B-B14F-4D97-AF65-F5344CB8AC3E}">
        <p14:creationId xmlns:p14="http://schemas.microsoft.com/office/powerpoint/2010/main" val="1287512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беременность - 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4784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аускультативными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признаками многоплодия могут служить выслушиваемые в разных отделах матки сердечные тоны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плодов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ердечную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деятельность плодов при многоплодии можно регистрировать одновременно при использовании специальных кардиомониторов для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двойни, снабженных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двумя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датчиками </a:t>
            </a: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5" name="Рисунок 4" descr="C:\Users\User\Downloads\bradikardiya-ploda-pri-protekanii-beremennosti-osnovnye-prichiny-i-lechenie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94" y="4365104"/>
            <a:ext cx="2860370" cy="1884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677a62f0-4328-49d4-ba32-8bc68370518f.jpe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" t="27673" r="47170" b="16014"/>
          <a:stretch/>
        </p:blipFill>
        <p:spPr bwMode="auto">
          <a:xfrm>
            <a:off x="5436096" y="4052299"/>
            <a:ext cx="2984500" cy="2510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726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беременность - диагностика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основой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диагностики многоплодной беременности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является УЗИ </a:t>
            </a:r>
          </a:p>
          <a:p>
            <a:pPr marL="342900" indent="-3429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у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льтразвуковая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диагностика многоплодия возможна начиная с ранних сроков беременности (4 - 5 недель), и основывается она на визуализации в полости матки нескольких плодных яиц и эмбрионов</a:t>
            </a:r>
            <a:endParaRPr lang="ru-RU" sz="2400" dirty="0"/>
          </a:p>
        </p:txBody>
      </p:sp>
      <p:pic>
        <p:nvPicPr>
          <p:cNvPr id="4" name="Рисунок 3" descr="C:\Users\User\Downloads\a58594bce840355930f2239705bf41e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3933056"/>
            <a:ext cx="6102560" cy="2426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834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беременность 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течение (осложнения)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86763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невынашивание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самопроизвольные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аборты и преждевременные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роды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анемия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ОПГ 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гестоз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(повышение АД, отеки, протеинурия)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предлежание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преждевременная отслойка плаценты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фетоплацентарная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недостаточность (ФПН)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задержка внутриутробного развития плодов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синдром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-фетальной трансфузии (ФФТ)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аномалии развития плодов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76987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аиболее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неблагоприятной в плане перинатальных осложнений является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монохориальная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беременность 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перинатальная смертность при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монохориальной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двойне, независимо от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зиготности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в 3 - 4 раза превышает таковую при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дихориальной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526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синдром </a:t>
            </a:r>
            <a:r>
              <a:rPr lang="ru-RU" sz="2800" b="1" cap="all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фето</a:t>
            </a: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-фетальной трансфузии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встречается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монохориальных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близнецов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характеризуется образованием анастомозов в плаценте, благодаря которым кровь способна перетекать от одного плода к другому, вызывая диспропорцию в ее объемах 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зависимости от направления тока крови, один из плодов становится «донором», второй - «реципиентом»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3699333"/>
            <a:ext cx="3864298" cy="290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32736"/>
            <a:ext cx="3658276" cy="286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743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синдром </a:t>
            </a:r>
            <a:r>
              <a:rPr lang="ru-RU" sz="2800" b="1" cap="all" dirty="0" err="1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фето</a:t>
            </a: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-фетальной трансфузии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748" y="1124744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отток крови от «донора» уменьшает его общий циркулирующий объем, приводит к гипоксии тканей, задержке внутриутробного развития, снижению выработки мочи, в связи с поражением почек и как следствие - маловодию, препятствующему нормальному созреванию легочной ткани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объем крови «реципиента» резко возрастает, что повышает нагрузку на его сердце и почки, приводя к сердечной недостаточности и многоводию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87415"/>
            <a:ext cx="2535905" cy="248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54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Многоплодной беременности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30816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беременные должны посещать женскую консультацию два раза в месяц до 28 недель и один раз в 7 - 10 дней после 28 недель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терапевт должен осматривать женщину три раза в течение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беременности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/>
                <a:ea typeface="Calibri"/>
              </a:rPr>
              <a:t>вести </a:t>
            </a:r>
            <a:r>
              <a:rPr lang="ru-RU" sz="2400" dirty="0" err="1">
                <a:latin typeface="Times New Roman"/>
                <a:ea typeface="Calibri"/>
              </a:rPr>
              <a:t>гравидограмму</a:t>
            </a:r>
            <a:r>
              <a:rPr lang="ru-RU" sz="2400" dirty="0">
                <a:latin typeface="Times New Roman"/>
                <a:ea typeface="Calibri"/>
              </a:rPr>
              <a:t>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учитывая повышенную потребность в калорийности, белках, минералах, витаминах при многоплодной беременности особое внимание необходимо уделять вопросам полноценного сбалансированного питания беременной </a:t>
            </a:r>
          </a:p>
        </p:txBody>
      </p:sp>
    </p:spTree>
    <p:extLst>
      <p:ext uri="{BB962C8B-B14F-4D97-AF65-F5344CB8AC3E}">
        <p14:creationId xmlns:p14="http://schemas.microsoft.com/office/powerpoint/2010/main" val="527335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solidFill>
                  <a:srgbClr val="0070C0"/>
                </a:solidFill>
                <a:latin typeface="Times New Roman"/>
                <a:ea typeface="Calibri"/>
              </a:rPr>
              <a:t>гравидограмма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pic>
        <p:nvPicPr>
          <p:cNvPr id="3" name="Рисунок 2" descr="C:\Users\User\Downloads\slide_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1" t="16635" r="8184" b="8704"/>
          <a:stretch/>
        </p:blipFill>
        <p:spPr bwMode="auto">
          <a:xfrm>
            <a:off x="827584" y="1268760"/>
            <a:ext cx="7776864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707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Многоплодной беременности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3081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61594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30816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тщательный контроль состояния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фетоплацентарного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комплекса путем динамического ультразвукового сканирования (с 32 недели каждые 10 дней),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допплерометрического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исследования и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КТГ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контроль функции почек и сердечно-сосудистой системы, показателей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коагулограммы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количества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тромбоцитов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учитывая высокий риск развития анемии, целесообразно назначение железа и фолиевой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кислоты</a:t>
            </a: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случае неосложненного течения беременности - дородовая госпитализация за 2 - 3 недели до предполагаемого срока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родов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817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013740"/>
              </p:ext>
            </p:extLst>
          </p:nvPr>
        </p:nvGraphicFramePr>
        <p:xfrm>
          <a:off x="107505" y="116632"/>
          <a:ext cx="8856982" cy="655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3"/>
                <a:gridCol w="2448272"/>
                <a:gridCol w="2736304"/>
                <a:gridCol w="1656183"/>
              </a:tblGrid>
              <a:tr h="1563247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Оптимальные сроки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плановых родов при многоплодной</a:t>
                      </a:r>
                      <a:r>
                        <a:rPr lang="ru-RU" sz="3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беременности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89081">
                <a:tc gridSpan="3">
                  <a:txBody>
                    <a:bodyPr/>
                    <a:lstStyle/>
                    <a:p>
                      <a:pPr algn="ctr"/>
                      <a:r>
                        <a:rPr lang="ru-RU" sz="3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Двойня</a:t>
                      </a:r>
                      <a:endParaRPr lang="ru-RU" sz="3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3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3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Тройня</a:t>
                      </a:r>
                      <a:endParaRPr lang="ru-RU" sz="3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Дихориальная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Монохориальная</a:t>
                      </a:r>
                      <a:r>
                        <a:rPr lang="ru-RU" sz="2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диамниотическая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Монохориальная</a:t>
                      </a:r>
                      <a:endParaRPr lang="ru-RU" sz="2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моноамниотическая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 – 38 недель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 – 37 недель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 недели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 недель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51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способствующие развитию Многоплодной беременности</a:t>
            </a:r>
            <a:endParaRPr lang="ru-RU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30816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наследственность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- чаще встречается в семьях, где мать, отец или оба родителя - из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двойни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возраст и количество родов - вероятность повышается с увеличением возраста и количества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родов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стимуляция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овуляции при ЭКО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прием оральных контрацептивов в течение длительного времени (более 6 месяцев) и зачатии в пределах одного месяца после их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отмены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552" y="4293096"/>
            <a:ext cx="3017912" cy="235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228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Многоплодная 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беременность - классификация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00808"/>
            <a:ext cx="8280920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двойни: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двуяйцевая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дизиготная) </a:t>
            </a: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однояйцевая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монозиготная)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212976"/>
            <a:ext cx="828092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двуяйцевой или дизиготной двойни могут быть как одного, так и разных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 </a:t>
            </a: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однояйцевая или монозиготная двойня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однополыми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52292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9496" y="4915268"/>
            <a:ext cx="79989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err="1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хориальность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– количество хорионов (плацент) в каждом конкретном случае многоплодия (моно-,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ди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-, три-, тетра-,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пентахориальность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и т.д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.)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313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849" y="1484784"/>
            <a:ext cx="8280920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суперфетации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беременность во время беременности - интервал между оплодотворениями двух яйцеклеток составляет более одного менструального цикла, т.е. происходит оплодотворение двух яйцеклеток разных овуляционных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периодов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суперфекундация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оплодотворение двух или более яйцеклеток одного овуляционного периода сперматозоидами различных мужских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849" y="620688"/>
            <a:ext cx="8280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литературе описывают случаи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07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двуяйцевая (дизиготная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двойня </a:t>
            </a:r>
            <a:endParaRPr lang="ru-RU" sz="28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0115" y="1340768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азвиваются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оплодотворении двух отдельных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яйцеклеток </a:t>
            </a:r>
          </a:p>
          <a:p>
            <a:pPr marL="342900" indent="-34290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созревание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 и более яйцеклеток может происходить как в одном яичнике, так и в двух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2676" y="2892422"/>
            <a:ext cx="8280920" cy="2825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дизиготные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двойни всегда характеризуются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дихориальным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диамниотическим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оплодотворенная яйцеклетка образует собственные амниотическую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хориальную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оболочки, из которых в дальнейшем образуется своя отдельная плацента</a:t>
            </a: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ерегородка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двумя плодными мешками состоит из четырех оболочек: двух амниотических и двух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хориальных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06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800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5545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Схематическое изображение образования дизиготной двойни </a:t>
            </a:r>
            <a:endParaRPr lang="ru-RU" sz="28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39752" y="99758"/>
            <a:ext cx="4896545" cy="73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78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Дихориальная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диамниотическая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двойня </a:t>
            </a:r>
            <a:endParaRPr lang="ru-RU" sz="2800" b="1" cap="all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407" y="1628799"/>
            <a:ext cx="6003186" cy="486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730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070C0"/>
              </a:buClr>
            </a:pPr>
            <a:r>
              <a:rPr lang="ru-RU" sz="2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однояйцевая (монозиготная</a:t>
            </a:r>
            <a:r>
              <a:rPr lang="ru-RU" sz="2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двойня</a:t>
            </a:r>
            <a:endParaRPr lang="ru-RU" sz="28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84784"/>
            <a:ext cx="8280920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монозиготные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двойни формируются вследствие разделения одного плодного яйца на различных стадиях 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развития плодного яйца вначале закладывается хорион, затем амнион и, собственно, зародыш </a:t>
            </a:r>
          </a:p>
          <a:p>
            <a:pPr marL="342900" lvl="0" indent="-342900" algn="just">
              <a:spcBef>
                <a:spcPct val="2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характер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образовании монозиготной двойни зависит от этапа развития плодного яйца, на котором произошло его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44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1104</Words>
  <Application>Microsoft Office PowerPoint</Application>
  <PresentationFormat>Экран (4:3)</PresentationFormat>
  <Paragraphs>111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21</cp:revision>
  <dcterms:created xsi:type="dcterms:W3CDTF">2022-10-16T06:06:36Z</dcterms:created>
  <dcterms:modified xsi:type="dcterms:W3CDTF">2024-10-27T06:39:28Z</dcterms:modified>
</cp:coreProperties>
</file>