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1" r:id="rId5"/>
    <p:sldId id="260" r:id="rId6"/>
    <p:sldId id="258" r:id="rId7"/>
    <p:sldId id="267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085078"/>
            <a:ext cx="61251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исциплина: «Генетика»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«Наследственные болезни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875" y="27191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0287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078" y="667846"/>
            <a:ext cx="645813" cy="64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7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332656"/>
            <a:ext cx="23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III. Заключение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96968"/>
            <a:ext cx="7364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заключении я бы хотела сказать, что наследственные заболевания представляют собой определенные дефекты, происходящие на клеточном уровне и передающиеся по наследству, через поколение или несколько, посредством гамет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Наследственные, генетические заболевания, как правило, обусловлены нарушениями в процессах передачи, хранения и реализации генетической информации. В связи с развитием генетики человека выяснилось, что многие заболевания и синдромы обладают наследственной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природой. Это подтверждают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факты, что во многих семьях отмечено именно число повторяющихся заболеваний по сравнению с другой частью населения. Даже сравнительно небольшой перечень наследственных болезней, из установленных на сегодняшний день, указывает на их многочисленность , разнообразие течения и различный прогноз. Для их выявления требуется кропотливая работа врача по тщательному изучению семейного анамнеза и целенаправленное углубленное клинико-лабораторное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обследование.</a:t>
            </a:r>
            <a:r>
              <a:rPr lang="ru-RU" sz="1600" dirty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вовремя диагностировать как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наследственного заболевания у новорождённого, так и предупредить рождение больного ребёнка. И самое главное мы должны помнить, что среди нас есть такие люди, и мы должны толерантно относиться к ним, они тоже имеют право на жизнь. Нельзя забывать, что наше здоровье во многом зависит еще от правильного образа жизни.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0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82516"/>
            <a:ext cx="323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I. ВВЕДЕНИЕ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03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2768" y="911821"/>
            <a:ext cx="6209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 и задачи работы: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сформировать знания о наследственных болезнях человека;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хромосомные и генные болезни;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ознакомиться с классификацией и причинами наследственных болезней;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ознакомиться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лечением наследственных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сделать вывод на основе изученного материала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7842" y="3556357"/>
            <a:ext cx="773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вылечить наследственные болезни невозможно.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5157" y="4149080"/>
            <a:ext cx="5924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медицинской генетикой остро стоит задача диагностировать наследственные заболевания на самых ранних стадиях, а также определить гены, которые вызывают у человека эти наследственные болезни. Это необходимо, чтобы принять обоснованное решение, а в некоторых случаях, чтобы назначить своевременное лечение.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8543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26871"/>
            <a:ext cx="4237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Наследственные болезни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Наследственные  болезни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большая группа болезней человека, обусловленные хромосомными  и  генными  мутациями и вызванные паталогическими изменениями в генетическом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аппарате.</a:t>
            </a:r>
            <a:r>
              <a:rPr lang="ru-RU" dirty="0" smtClean="0"/>
              <a:t> </a:t>
            </a:r>
            <a:endParaRPr lang="ru-RU" dirty="0"/>
          </a:p>
          <a:p>
            <a:pPr fontAlgn="base"/>
            <a:endParaRPr lang="ru-RU" dirty="0" smtClean="0"/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Хромосомные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мутации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 это мутации, касающиеся изменением участка хромосом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мутации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проявляются как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болезни обмена веществ, которые определяются по отсутствию или избытку продукта соответствующей биохимической реакции, происходят внутри одного гена.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2303" y="1484784"/>
            <a:ext cx="2916832" cy="303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4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II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наследственных болезней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8524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Наследственные заболевания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956302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Моногенные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56302"/>
            <a:ext cx="16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Хромосомные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966143"/>
            <a:ext cx="149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Полигенные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93305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Аутосомно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-доминантные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Аутосомно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-рецессивные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Сцепленные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полом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437112"/>
            <a:ext cx="1594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Генные 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ромосомные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78" y="153491"/>
            <a:ext cx="3126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Моногенные болезни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8212" y="554612"/>
            <a:ext cx="7488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Моногенные заболевания возникают в результате повреждения ДНК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уровне гена.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мышечная дистрофия,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фенилкетонурия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синдром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Марфана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714" y="1700808"/>
            <a:ext cx="7056784" cy="504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0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09901" y="295095"/>
            <a:ext cx="3301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Хромосомные болезни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34565"/>
            <a:ext cx="71105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Хромосомные болезни - клинические синдромы, обусловленные изменениями числа или структуры хромосом.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Хромосомные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болезни появляются вследствие повреждений генома, возникающих при созревании гамет, в процессе оплодотворения или на ранних стадиях дробления зиготы.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хромосомные болезни могут быть разделены на 3 большие группы: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связанные с нарушением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плоидности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триплоидия</a:t>
            </a:r>
            <a:r>
              <a:rPr lang="ru-RU" sz="1600" spc="-15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тетраплоидия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обусловленные нарушением числа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хромосом (целая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моносомия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целая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связанные с изменением структуры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хромосом ( частичная моно-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синдром Шерешевского-Тернера,  болезнь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Дауна, синдром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Патау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333" y="4231557"/>
            <a:ext cx="3958087" cy="251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85220"/>
            <a:ext cx="1728192" cy="22091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9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7797" y="404664"/>
            <a:ext cx="3093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Полигенные болезни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18802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Полигенные болезни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(заболевания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наследственной предрасположенностью) обусловлены как наследственными факторами, так и, в значительной степени, факторами внешней среды. 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связаны с действием многих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генов. Полигенные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болезни не наследуются по законам Менделя, причем с возрастом частота заболеваний увеличивается.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артрит, шизофрения, ишемическая болезнь сердца, цирроз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печени.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4290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949" y="3284984"/>
            <a:ext cx="31876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49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71913"/>
            <a:ext cx="697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Профилактика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лечение наследственных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болезней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3" y="836712"/>
            <a:ext cx="678861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Различают первичную, вторичную и третичную профилактики наследственной патологии.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профилактика наследственных болезней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это комплекс мероприятий, направленных на предупреждение зачатия больного ребенка. Реализуется это планированием деторождения и улучшением среды обитания человека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Вторичная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осуществляется за счет прерывания беременности в случае высокой вероятности заболевания у плода или установления диагноза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пренатально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Третичная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наследственных болезней направлена на предотвращение развития заболевания у родившегося ребенка или его тяжелых проявлений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Предотвращение развития наследственного заболевания включает в себя комплекс лечебных мероприятий, которые можно осуществлять внутриутробно или после рождения.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254066-790876-3-raikfcquaxqncofqfm.stackpathdns.com/wp-content/uploads/2017/05/zaprtje-zdrav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029" y="3968220"/>
            <a:ext cx="2841337" cy="24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ree-png.ru/wp-content/uploads/2021/05/free-png.ru-4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9376">
            <a:off x="1861669" y="4406617"/>
            <a:ext cx="1475714" cy="15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clipart-best.com/img/pills/pills-clip-art-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549" y="4526020"/>
            <a:ext cx="1869473" cy="13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8981" y="240669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основам профилактики относятся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следующие меры: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945" y="552848"/>
            <a:ext cx="59046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Запрет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близкородственные браки.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Запрет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употребление алкоголя и наркотических веществ.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Борьба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чистоту окружающей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Медико-генетическое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консультирование.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Дородовая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диагностика наследственных болезней, которая предусматривает их своевременное выявление.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Медико-генетическое консультирование как профилактика наследственных заболеваний.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4945" y="2795939"/>
            <a:ext cx="6552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лечении наследственных болезней и болезней с наследственной предрасположенностью выделяют следующие направления: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симптоматическое, патогенетическое, этиотропное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Симптоматическое лечение - коррекция патологических симптомов и облегчение состояния больного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Патогенетическое лечение - коррекция биохимического и физиологического процессов (наследственные болезни обменов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Адаптирование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среды как метод лечения - устранение факторов риска из окружающей нас среды.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терапия-устранение причины заболевания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то есть генетический дефект.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</TotalTime>
  <Words>674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Слайд 1</vt:lpstr>
      <vt:lpstr>Слайд 2</vt:lpstr>
      <vt:lpstr>Слайд 3</vt:lpstr>
      <vt:lpstr>II.  Классификация наследственных болезней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пк</cp:lastModifiedBy>
  <cp:revision>26</cp:revision>
  <dcterms:created xsi:type="dcterms:W3CDTF">2022-04-06T16:19:18Z</dcterms:created>
  <dcterms:modified xsi:type="dcterms:W3CDTF">2025-12-01T07:55:21Z</dcterms:modified>
</cp:coreProperties>
</file>