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1" autoAdjust="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Медицина в эпоху становления СССР </a:t>
            </a:r>
            <a:r>
              <a:rPr lang="ru-RU" dirty="0" smtClean="0"/>
              <a:t>1917-1940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Медицина должна была приобрести два новых качества – бесплатность и общедоступность. Раньше таких принципов оказания медицинской помощи не </a:t>
            </a:r>
            <a:r>
              <a:rPr lang="ru-RU" sz="1800" dirty="0" smtClean="0"/>
              <a:t>практиковалось</a:t>
            </a:r>
          </a:p>
          <a:p>
            <a:r>
              <a:rPr lang="ru-RU" sz="1800" dirty="0"/>
              <a:t>В</a:t>
            </a:r>
            <a:r>
              <a:rPr lang="ru-RU" sz="1800" dirty="0" smtClean="0"/>
              <a:t>ведены </a:t>
            </a:r>
            <a:r>
              <a:rPr lang="ru-RU" sz="1800" dirty="0"/>
              <a:t>льготы на медицинское обслуживание, расширена сеть лечебно-профилактических учреждений, которые прежде всего стали доступны рабочим на вредных предприятиях, членам профсоюза, инвалидам, </a:t>
            </a:r>
            <a:r>
              <a:rPr lang="ru-RU" sz="1800" dirty="0" smtClean="0"/>
              <a:t>красноармейцам</a:t>
            </a:r>
          </a:p>
          <a:p>
            <a:r>
              <a:rPr lang="ru-RU" sz="1800" dirty="0"/>
              <a:t>У</a:t>
            </a:r>
            <a:r>
              <a:rPr lang="ru-RU" sz="1800" dirty="0" smtClean="0"/>
              <a:t>чреждены </a:t>
            </a:r>
            <a:r>
              <a:rPr lang="ru-RU" sz="1800" dirty="0"/>
              <a:t>различные органы по надзору за санитарно-гигиенической обстановке </a:t>
            </a:r>
            <a:r>
              <a:rPr lang="ru-RU" sz="1800" dirty="0" smtClean="0"/>
              <a:t>страны</a:t>
            </a:r>
          </a:p>
          <a:p>
            <a:r>
              <a:rPr lang="ru-RU" sz="1800" dirty="0" smtClean="0"/>
              <a:t>Были </a:t>
            </a:r>
            <a:r>
              <a:rPr lang="ru-RU" sz="1800" dirty="0"/>
              <a:t>ликвидированы такие заразные болезни, как чума, холера, оспа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Люди </a:t>
            </a:r>
            <a:r>
              <a:rPr lang="ru-RU" sz="1800" dirty="0"/>
              <a:t>стали сами организовывать санитарные отряды на предприятиях и пропагандировали здоровый образ </a:t>
            </a:r>
            <a:r>
              <a:rPr lang="ru-RU" sz="1800" dirty="0" smtClean="0"/>
              <a:t>жизни.</a:t>
            </a:r>
          </a:p>
          <a:p>
            <a:r>
              <a:rPr lang="ru-RU" sz="1800" dirty="0" smtClean="0"/>
              <a:t>Правительство </a:t>
            </a:r>
            <a:r>
              <a:rPr lang="ru-RU" sz="1800" dirty="0"/>
              <a:t>стало уделять наибольшее внимание развитию высшего медицинского образования и подготовке квалифицированных кадров</a:t>
            </a:r>
            <a:r>
              <a:rPr lang="ru-RU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1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В период становления советской власти медицина стремительно развивалась, стала </a:t>
            </a:r>
            <a:r>
              <a:rPr lang="ru-RU" sz="1800" dirty="0"/>
              <a:t>доступной для широких слоев населения, для людей стало обычным делом обращение к поликлиническому врачу в случае недомогания, тогда как раньше при аналогичных условиях люди часто умирали от того, что даже начальные проявления заболевания из-за неоказания медицинской помощи могли перейти в тяжелую болезнь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Наконец-то было осознано то, что тяжелая эпидемическая обстановка в стране кроется не в каких-то глобальных причинах, а в отсутствии элементарных условий труда, плохом питании на предприятиях и, как следствие, ухудшении быта из-за недостатка </a:t>
            </a:r>
            <a:r>
              <a:rPr lang="ru-RU" sz="1800" dirty="0" smtClean="0"/>
              <a:t>времени </a:t>
            </a:r>
            <a:r>
              <a:rPr lang="ru-RU" sz="1800" dirty="0"/>
              <a:t>и денег у </a:t>
            </a:r>
            <a:r>
              <a:rPr lang="ru-RU" sz="1800" dirty="0" smtClean="0"/>
              <a:t>рабочих.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63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презентации: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Характеристика периода. </a:t>
            </a:r>
          </a:p>
          <a:p>
            <a:r>
              <a:rPr lang="ru-RU" dirty="0" smtClean="0"/>
              <a:t> Становление советской медицины.</a:t>
            </a:r>
          </a:p>
          <a:p>
            <a:r>
              <a:rPr lang="ru-RU" dirty="0" smtClean="0"/>
              <a:t> Принципы медицины в СССР. Высшее мед. Образование.</a:t>
            </a:r>
          </a:p>
          <a:p>
            <a:r>
              <a:rPr lang="ru-RU" dirty="0" smtClean="0"/>
              <a:t> Заключение.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06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Характеристика периода (1917-1943)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Октябрь 1917 - революция </a:t>
            </a:r>
            <a:r>
              <a:rPr lang="ru-RU" sz="2400" dirty="0"/>
              <a:t>и установлением Советской </a:t>
            </a:r>
            <a:r>
              <a:rPr lang="ru-RU" sz="2400" dirty="0" smtClean="0"/>
              <a:t>власти.</a:t>
            </a:r>
          </a:p>
          <a:p>
            <a:r>
              <a:rPr lang="ru-RU" sz="2400" dirty="0" smtClean="0"/>
              <a:t>Гражданская война (1918-1922).</a:t>
            </a:r>
          </a:p>
          <a:p>
            <a:r>
              <a:rPr lang="ru-RU" sz="2400" dirty="0" smtClean="0"/>
              <a:t>Период </a:t>
            </a:r>
            <a:r>
              <a:rPr lang="ru-RU" sz="2400" dirty="0"/>
              <a:t>НЭПа (март 1921 г</a:t>
            </a:r>
            <a:r>
              <a:rPr lang="ru-RU" sz="2400" dirty="0" smtClean="0"/>
              <a:t>.).</a:t>
            </a:r>
          </a:p>
          <a:p>
            <a:r>
              <a:rPr lang="ru-RU" sz="2400" dirty="0" smtClean="0"/>
              <a:t>30 </a:t>
            </a:r>
            <a:r>
              <a:rPr lang="ru-RU" sz="2400" dirty="0"/>
              <a:t>декабря 1922 г. </a:t>
            </a:r>
            <a:r>
              <a:rPr lang="ru-RU" sz="2400" dirty="0" smtClean="0"/>
              <a:t>декларация </a:t>
            </a:r>
            <a:r>
              <a:rPr lang="ru-RU" sz="2400" dirty="0"/>
              <a:t>«Договор об образовании Союза Советских Социалистических Республик</a:t>
            </a:r>
            <a:r>
              <a:rPr lang="ru-RU" sz="2400" dirty="0" smtClean="0"/>
              <a:t>».</a:t>
            </a:r>
          </a:p>
          <a:p>
            <a:r>
              <a:rPr lang="ru-RU" sz="2400" dirty="0" smtClean="0"/>
              <a:t>Коллективизация крестьянства </a:t>
            </a:r>
            <a:r>
              <a:rPr lang="ru-RU" sz="2400" dirty="0"/>
              <a:t>5 января </a:t>
            </a:r>
            <a:r>
              <a:rPr lang="ru-RU" sz="2400" dirty="0" smtClean="0"/>
              <a:t>1930.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1939 г. </a:t>
            </a:r>
            <a:r>
              <a:rPr lang="ru-RU" sz="2400" dirty="0" smtClean="0"/>
              <a:t>«</a:t>
            </a:r>
            <a:r>
              <a:rPr lang="ru-RU" sz="2400" dirty="0"/>
              <a:t>Пакт о ненападении</a:t>
            </a:r>
            <a:r>
              <a:rPr lang="ru-RU" sz="2400" dirty="0" smtClean="0"/>
              <a:t>».</a:t>
            </a:r>
          </a:p>
          <a:p>
            <a:r>
              <a:rPr lang="ru-RU" sz="2400" dirty="0" smtClean="0"/>
              <a:t>22 </a:t>
            </a:r>
            <a:r>
              <a:rPr lang="ru-RU" sz="2400" dirty="0"/>
              <a:t>июня 1941 г. </a:t>
            </a:r>
            <a:r>
              <a:rPr lang="ru-RU" sz="2400" dirty="0" smtClean="0"/>
              <a:t>Великая </a:t>
            </a:r>
            <a:r>
              <a:rPr lang="ru-RU" sz="2400" dirty="0"/>
              <a:t>Отечественная </a:t>
            </a:r>
            <a:r>
              <a:rPr lang="ru-RU" sz="2400" dirty="0" smtClean="0"/>
              <a:t>война.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5405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Становление советской медицины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На момент 1917 года состояние в стране было критическое:</a:t>
            </a:r>
          </a:p>
          <a:p>
            <a:r>
              <a:rPr lang="ru-RU" sz="2400" dirty="0" smtClean="0"/>
              <a:t>волны </a:t>
            </a:r>
            <a:r>
              <a:rPr lang="ru-RU" sz="2400" dirty="0"/>
              <a:t>эпидемий холеры, тифа, оспы и других заболеваний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нехватка </a:t>
            </a:r>
            <a:r>
              <a:rPr lang="ru-RU" sz="2400" dirty="0"/>
              <a:t>квалифицированных кадров, оборудования и медицинской техники, медикаментов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очень мало больниц, профилактических лечебных учреждений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/>
              <a:t>смертность </a:t>
            </a:r>
            <a:r>
              <a:rPr lang="ru-RU" sz="2400" dirty="0" smtClean="0"/>
              <a:t>возросла в </a:t>
            </a:r>
            <a:r>
              <a:rPr lang="ru-RU" sz="2400" dirty="0"/>
              <a:t>3 раза, рождаемость сократилась вдвое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82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       В </a:t>
            </a:r>
            <a:r>
              <a:rPr lang="ru-RU" sz="1800" dirty="0"/>
              <a:t>связи в 1918г.  с этим стала активно формироваться система здравоохранения, которая могла спасти страну от вымирания</a:t>
            </a:r>
            <a:r>
              <a:rPr lang="ru-RU" sz="1800" dirty="0" smtClean="0"/>
              <a:t>.:</a:t>
            </a:r>
            <a:endParaRPr lang="ru-RU" sz="1800" dirty="0"/>
          </a:p>
          <a:p>
            <a:r>
              <a:rPr lang="ru-RU" sz="1800" dirty="0" smtClean="0"/>
              <a:t>26 </a:t>
            </a:r>
            <a:r>
              <a:rPr lang="ru-RU" sz="1800" dirty="0"/>
              <a:t>октября 1917 </a:t>
            </a:r>
            <a:r>
              <a:rPr lang="ru-RU" sz="1800" dirty="0" smtClean="0"/>
              <a:t>г. сформирован </a:t>
            </a:r>
            <a:r>
              <a:rPr lang="ru-RU" sz="1800" b="1" dirty="0" smtClean="0"/>
              <a:t>Медико-санитарный отдел </a:t>
            </a:r>
            <a:r>
              <a:rPr lang="ru-RU" sz="1800" dirty="0"/>
              <a:t>при Военно-революционном комитете Петроградского Совета рабочих и солдатских </a:t>
            </a:r>
            <a:r>
              <a:rPr lang="ru-RU" sz="1800" dirty="0" smtClean="0"/>
              <a:t>депутатов. Глава - </a:t>
            </a:r>
            <a:r>
              <a:rPr lang="ru-RU" sz="1800" dirty="0"/>
              <a:t>М. И. </a:t>
            </a:r>
            <a:r>
              <a:rPr lang="ru-RU" sz="1800" dirty="0" smtClean="0"/>
              <a:t>Барсуков.</a:t>
            </a:r>
          </a:p>
          <a:p>
            <a:pPr marL="0" indent="0">
              <a:buNone/>
            </a:pPr>
            <a:r>
              <a:rPr lang="ru-RU" sz="1800" dirty="0" smtClean="0"/>
              <a:t>      Задача: </a:t>
            </a:r>
            <a:r>
              <a:rPr lang="ru-RU" sz="1800" dirty="0"/>
              <a:t>объединение и привлечение к работе всех врачей, признавших новую власть; </a:t>
            </a:r>
            <a:r>
              <a:rPr lang="ru-RU" sz="1800" dirty="0" smtClean="0"/>
              <a:t>в </a:t>
            </a:r>
            <a:r>
              <a:rPr lang="ru-RU" sz="1800" dirty="0"/>
              <a:t>корне изменить медико-санитарное дело в стране и организовать квалифицированную помощь рабочим на предприятиях и солдатам в действующих войсках, а также находящимся в </a:t>
            </a:r>
            <a:r>
              <a:rPr lang="ru-RU" sz="1800" dirty="0" smtClean="0"/>
              <a:t>запасе.</a:t>
            </a:r>
          </a:p>
          <a:p>
            <a:r>
              <a:rPr lang="ru-RU" sz="1800" dirty="0" smtClean="0"/>
              <a:t>  </a:t>
            </a:r>
            <a:r>
              <a:rPr lang="ru-RU" sz="1800" dirty="0"/>
              <a:t>Д</a:t>
            </a:r>
            <a:r>
              <a:rPr lang="ru-RU" sz="1800" dirty="0" smtClean="0"/>
              <a:t>екрет </a:t>
            </a:r>
            <a:r>
              <a:rPr lang="ru-RU" sz="1800" dirty="0"/>
              <a:t>о создании </a:t>
            </a:r>
            <a:r>
              <a:rPr lang="ru-RU" sz="1800" b="1" dirty="0"/>
              <a:t>Совета врачебных </a:t>
            </a:r>
            <a:r>
              <a:rPr lang="ru-RU" sz="1800" b="1" dirty="0" smtClean="0"/>
              <a:t>коллегий </a:t>
            </a:r>
            <a:r>
              <a:rPr lang="ru-RU" sz="1800" dirty="0"/>
              <a:t>24 января 1918 г</a:t>
            </a:r>
            <a:r>
              <a:rPr lang="ru-RU" sz="1800" dirty="0" smtClean="0"/>
              <a:t>. Глава - </a:t>
            </a:r>
            <a:r>
              <a:rPr lang="ru-RU" sz="1800" dirty="0"/>
              <a:t>А. Н. </a:t>
            </a:r>
            <a:r>
              <a:rPr lang="ru-RU" sz="1800" dirty="0" smtClean="0"/>
              <a:t>Винокуров. Задачи: </a:t>
            </a:r>
            <a:r>
              <a:rPr lang="ru-RU" sz="1800" dirty="0"/>
              <a:t>продолжении повсеместной организации медико-санитарных отделов, закреплении начатых реформ, касающихся преобразования военной медицины, укреплении, развитии санитарного дела и усилении эпидемического контроля по всей </a:t>
            </a:r>
            <a:r>
              <a:rPr lang="ru-RU" sz="1800" dirty="0" smtClean="0"/>
              <a:t>стране. </a:t>
            </a:r>
          </a:p>
          <a:p>
            <a:r>
              <a:rPr lang="ru-RU" sz="1800" dirty="0" smtClean="0"/>
              <a:t>15 </a:t>
            </a:r>
            <a:r>
              <a:rPr lang="ru-RU" sz="1800" dirty="0"/>
              <a:t>мая 1918 </a:t>
            </a:r>
            <a:r>
              <a:rPr lang="ru-RU" sz="1800" dirty="0" smtClean="0"/>
              <a:t>г. первый </a:t>
            </a:r>
            <a:r>
              <a:rPr lang="ru-RU" sz="1800" dirty="0"/>
              <a:t>номер </a:t>
            </a:r>
            <a:r>
              <a:rPr lang="ru-RU" sz="1800" b="1" dirty="0"/>
              <a:t>«Известий советской медицины»</a:t>
            </a:r>
            <a:r>
              <a:rPr lang="ru-RU" sz="1800" dirty="0" smtClean="0"/>
              <a:t>  - </a:t>
            </a:r>
            <a:r>
              <a:rPr lang="ru-RU" sz="1800" dirty="0"/>
              <a:t>первая российская медицинская общедоступная </a:t>
            </a:r>
            <a:r>
              <a:rPr lang="ru-RU" sz="1800" dirty="0" smtClean="0"/>
              <a:t>публикация.  </a:t>
            </a:r>
          </a:p>
          <a:p>
            <a:r>
              <a:rPr lang="ru-RU" sz="1800" dirty="0" smtClean="0"/>
              <a:t> Съезд Народного Комиссариата Здравоохранения, результат - создание первой коллегии </a:t>
            </a:r>
            <a:r>
              <a:rPr lang="ru-RU" sz="1800" dirty="0" err="1"/>
              <a:t>Наркомздрава</a:t>
            </a:r>
            <a:r>
              <a:rPr lang="ru-RU" sz="1800" dirty="0"/>
              <a:t> </a:t>
            </a:r>
            <a:r>
              <a:rPr lang="ru-RU" sz="1800" dirty="0" smtClean="0"/>
              <a:t>РСФСР.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7863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410944" cy="851694"/>
          </a:xfrm>
        </p:spPr>
        <p:txBody>
          <a:bodyPr/>
          <a:lstStyle/>
          <a:p>
            <a:r>
              <a:rPr lang="ru-RU" dirty="0" smtClean="0"/>
              <a:t>Вклад в развитие медицины Н. А. Семашко. </a:t>
            </a:r>
            <a:br>
              <a:rPr lang="ru-RU" dirty="0" smtClean="0"/>
            </a:br>
            <a:r>
              <a:rPr lang="ru-RU" b="0" dirty="0"/>
              <a:t>1874–1949 </a:t>
            </a:r>
            <a:r>
              <a:rPr lang="ru-RU" b="0" dirty="0" err="1"/>
              <a:t>гг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836712"/>
            <a:ext cx="2605529" cy="406531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1340768"/>
            <a:ext cx="5184576" cy="489654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 </a:t>
            </a:r>
            <a:r>
              <a:rPr lang="ru-RU" sz="1800" dirty="0" smtClean="0"/>
              <a:t>Открытие </a:t>
            </a:r>
            <a:r>
              <a:rPr lang="ru-RU" sz="1800" dirty="0"/>
              <a:t>кафедры социальной гигиены на медицинском факультете МГУ 1922 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Инициатор создания издания Большой медицинской энциклопедии.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С 1926 по 1936 гг.  возглавлял детскую комиссию ВЦИК.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Много сил положил на изучение санитарной и гигиенической обстановки после войны.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Основатель Института организации здравоохранения и истории медицины АМН СССР.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Писал научные труды и работы, которых насчитывается более 250. Все они были посвящены теоретическим, организационным и практическим вопросам гигиены и здравоохранения в целом.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0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978896" cy="851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Вклад в развитие медицины </a:t>
            </a:r>
            <a:r>
              <a:rPr lang="ru-RU" dirty="0"/>
              <a:t>3. П</a:t>
            </a:r>
            <a:r>
              <a:rPr lang="ru-RU" b="0" dirty="0"/>
              <a:t>. </a:t>
            </a:r>
            <a:r>
              <a:rPr lang="ru-RU" dirty="0" smtClean="0"/>
              <a:t>Соловьева</a:t>
            </a:r>
            <a:br>
              <a:rPr lang="ru-RU" dirty="0" smtClean="0"/>
            </a:br>
            <a:r>
              <a:rPr lang="ru-RU" b="0" dirty="0"/>
              <a:t>876–1928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908720"/>
            <a:ext cx="3096517" cy="468052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906888" cy="494622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В </a:t>
            </a:r>
            <a:r>
              <a:rPr lang="ru-RU" sz="2000" dirty="0"/>
              <a:t>1925 г. стал инициатором создания на берегу Черного моря детского оздоровительного Всесоюзного пионерского лагеря «Артек», который существует по сей день</a:t>
            </a:r>
            <a:r>
              <a:rPr lang="ru-RU" sz="2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Оставил после себя много научных работ, в которых поднимал вопросы и активно разрабатывал программы по преодолению трудностей в развитии медицинского дела и высшего медицинского образования в СССР.</a:t>
            </a:r>
          </a:p>
        </p:txBody>
      </p:sp>
    </p:spTree>
    <p:extLst>
      <p:ext uri="{BB962C8B-B14F-4D97-AF65-F5344CB8AC3E}">
        <p14:creationId xmlns:p14="http://schemas.microsoft.com/office/powerpoint/2010/main" val="32263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5338936" cy="936104"/>
          </a:xfrm>
        </p:spPr>
        <p:txBody>
          <a:bodyPr/>
          <a:lstStyle/>
          <a:p>
            <a:r>
              <a:rPr lang="ru-RU" dirty="0" smtClean="0"/>
              <a:t>Вклад в развитие медицины </a:t>
            </a:r>
            <a:r>
              <a:rPr lang="ru-RU" dirty="0"/>
              <a:t>Г. Н. </a:t>
            </a:r>
            <a:r>
              <a:rPr lang="ru-RU" dirty="0" smtClean="0"/>
              <a:t>Каминского</a:t>
            </a:r>
            <a:br>
              <a:rPr lang="ru-RU" dirty="0" smtClean="0"/>
            </a:br>
            <a:r>
              <a:rPr lang="ru-RU" b="0" dirty="0"/>
              <a:t>1895–1938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821" y="1340768"/>
            <a:ext cx="3360979" cy="453199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402832" cy="473020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Организатор </a:t>
            </a:r>
            <a:r>
              <a:rPr lang="ru-RU" sz="1800" dirty="0"/>
              <a:t>Всесоюзной государственной санитарной </a:t>
            </a:r>
            <a:r>
              <a:rPr lang="ru-RU" sz="1800" dirty="0" smtClean="0"/>
              <a:t>инспекции.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/>
              <a:t>В 1935 г. по его разработкам была принята программа по улучшению медицинского обеспечения и обслуживания города и сельского </a:t>
            </a:r>
            <a:r>
              <a:rPr lang="ru-RU" sz="1800" dirty="0" smtClean="0"/>
              <a:t>населения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Способствовал </a:t>
            </a:r>
            <a:r>
              <a:rPr lang="ru-RU" sz="1800" dirty="0"/>
              <a:t>переводу химико-фармацевтической промышленности в ведомство </a:t>
            </a:r>
            <a:r>
              <a:rPr lang="ru-RU" sz="1800" dirty="0" err="1"/>
              <a:t>наркомздрава</a:t>
            </a:r>
            <a:r>
              <a:rPr lang="ru-RU" sz="1800" dirty="0"/>
              <a:t> РСФСР</a:t>
            </a:r>
            <a:endParaRPr lang="ru-RU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/>
              <a:t>Содействие </a:t>
            </a:r>
            <a:r>
              <a:rPr lang="ru-RU" sz="1800" dirty="0"/>
              <a:t>в организации первых международных конгрессов.</a:t>
            </a:r>
          </a:p>
        </p:txBody>
      </p:sp>
    </p:spTree>
    <p:extLst>
      <p:ext uri="{BB962C8B-B14F-4D97-AF65-F5344CB8AC3E}">
        <p14:creationId xmlns:p14="http://schemas.microsoft.com/office/powerpoint/2010/main" val="81067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Принципы медицины в СССР. Высшее медицинское 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 smtClean="0"/>
              <a:t>      Четыре </a:t>
            </a:r>
            <a:r>
              <a:rPr lang="ru-RU" sz="1800" dirty="0"/>
              <a:t>основных принципа главенствовали в организующейся тогда системе </a:t>
            </a:r>
            <a:r>
              <a:rPr lang="ru-RU" sz="1800" dirty="0" smtClean="0"/>
              <a:t>здравоохранения:</a:t>
            </a:r>
          </a:p>
          <a:p>
            <a:r>
              <a:rPr lang="ru-RU" sz="1800" dirty="0"/>
              <a:t>М</a:t>
            </a:r>
            <a:r>
              <a:rPr lang="ru-RU" sz="1800" dirty="0" smtClean="0"/>
              <a:t>едицина </a:t>
            </a:r>
            <a:r>
              <a:rPr lang="ru-RU" sz="1800" dirty="0"/>
              <a:t>должна была носить </a:t>
            </a:r>
            <a:r>
              <a:rPr lang="ru-RU" sz="1800" b="1" dirty="0"/>
              <a:t>государственный характер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М</a:t>
            </a:r>
            <a:r>
              <a:rPr lang="ru-RU" sz="1800" dirty="0" smtClean="0"/>
              <a:t>едицина </a:t>
            </a:r>
            <a:r>
              <a:rPr lang="ru-RU" sz="1800" dirty="0"/>
              <a:t>должна иметь профилактическое направление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М</a:t>
            </a:r>
            <a:r>
              <a:rPr lang="ru-RU" sz="1800" dirty="0" smtClean="0"/>
              <a:t>едицина </a:t>
            </a:r>
            <a:r>
              <a:rPr lang="ru-RU" sz="1800" dirty="0"/>
              <a:t>должна была привлекать население для активного участия в охране общественного здоровья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М</a:t>
            </a:r>
            <a:r>
              <a:rPr lang="ru-RU" sz="1800" dirty="0" smtClean="0"/>
              <a:t>едицина </a:t>
            </a:r>
            <a:r>
              <a:rPr lang="ru-RU" sz="1800" dirty="0"/>
              <a:t>должна была пропагандировать необходимость единства научной медицины и здравоохранительных профилактических мер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     В </a:t>
            </a:r>
            <a:r>
              <a:rPr lang="ru-RU" sz="1800" dirty="0"/>
              <a:t>области высшего медицинского образования новшеством было то, что с 1930 г. все медицинские факультеты страны отделились и стали медицинскими институтами, которых к 1935 г. по всей стране было 55. В их состав включали фармацевтические, педиатрические, стоматологические факультеты, что способствовало образованию первых медицинских университетов, а также была введена ординатура по клиническим кафедрам и аспирантура.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5169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448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Медицина в эпоху становления СССР 1917-1940</vt:lpstr>
      <vt:lpstr>План презентации:</vt:lpstr>
      <vt:lpstr>Характеристика периода (1917-1943)</vt:lpstr>
      <vt:lpstr>Становление советской медицины </vt:lpstr>
      <vt:lpstr>Презентация PowerPoint</vt:lpstr>
      <vt:lpstr>Вклад в развитие медицины Н. А. Семашко.  1874–1949 гг</vt:lpstr>
      <vt:lpstr>Вклад в развитие медицины 3. П. Соловьева 876–1928</vt:lpstr>
      <vt:lpstr>Вклад в развитие медицины Г. Н. Каминского 1895–1938 </vt:lpstr>
      <vt:lpstr>Принципы медицины в СССР. Высшее медицинское образование</vt:lpstr>
      <vt:lpstr>Презентация PowerPoint</vt:lpstr>
      <vt:lpstr>Заключение.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Медицина в эпоху становления СССР 1917-1943</dc:title>
  <dc:creator>Johny</dc:creator>
  <cp:lastModifiedBy>Преподаватель</cp:lastModifiedBy>
  <cp:revision>11</cp:revision>
  <dcterms:created xsi:type="dcterms:W3CDTF">2018-05-22T20:21:05Z</dcterms:created>
  <dcterms:modified xsi:type="dcterms:W3CDTF">2025-10-20T09:59:44Z</dcterms:modified>
</cp:coreProperties>
</file>