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3" r:id="rId6"/>
    <p:sldId id="261" r:id="rId7"/>
    <p:sldId id="264" r:id="rId8"/>
    <p:sldId id="265" r:id="rId9"/>
    <p:sldId id="269" r:id="rId10"/>
    <p:sldId id="270" r:id="rId11"/>
    <p:sldId id="271" r:id="rId12"/>
    <p:sldId id="272" r:id="rId13"/>
    <p:sldId id="268" r:id="rId14"/>
    <p:sldId id="266" r:id="rId15"/>
    <p:sldId id="267" r:id="rId16"/>
    <p:sldId id="273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513D6B-17AD-44DD-9733-FD831C48DD4A}" type="doc">
      <dgm:prSet loTypeId="urn:microsoft.com/office/officeart/2005/8/layout/hierarchy1" loCatId="hierarchy" qsTypeId="urn:microsoft.com/office/officeart/2005/8/quickstyle/simple1#2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FE348773-490B-4A58-9ED6-FBA47D4308B5}">
      <dgm:prSet phldrT="[Текст]" custT="1"/>
      <dgm:spPr/>
      <dgm:t>
        <a:bodyPr/>
        <a:lstStyle/>
        <a:p>
          <a:r>
            <a:rPr lang="ru-RU" sz="1800" b="1" dirty="0" smtClean="0"/>
            <a:t>Хрящи </a:t>
          </a:r>
          <a:endParaRPr lang="ru-RU" sz="1800" b="1" dirty="0"/>
        </a:p>
      </dgm:t>
    </dgm:pt>
    <dgm:pt modelId="{5C8E8928-44B4-4E77-99C8-6886B4AA1580}" type="parTrans" cxnId="{EE028062-F460-430A-8785-3CADEC62D7EA}">
      <dgm:prSet/>
      <dgm:spPr/>
      <dgm:t>
        <a:bodyPr/>
        <a:lstStyle/>
        <a:p>
          <a:endParaRPr lang="ru-RU"/>
        </a:p>
      </dgm:t>
    </dgm:pt>
    <dgm:pt modelId="{F1BD73F8-A456-41E6-BB4B-C2A27A68CDB7}" type="sibTrans" cxnId="{EE028062-F460-430A-8785-3CADEC62D7EA}">
      <dgm:prSet/>
      <dgm:spPr/>
      <dgm:t>
        <a:bodyPr/>
        <a:lstStyle/>
        <a:p>
          <a:endParaRPr lang="ru-RU"/>
        </a:p>
      </dgm:t>
    </dgm:pt>
    <dgm:pt modelId="{F5A4F910-C38E-447B-9FC2-F913C97ABF8C}">
      <dgm:prSet phldrT="[Текст]" custT="1"/>
      <dgm:spPr/>
      <dgm:t>
        <a:bodyPr/>
        <a:lstStyle/>
        <a:p>
          <a:r>
            <a:rPr lang="ru-RU" sz="1200" b="1" dirty="0" smtClean="0"/>
            <a:t>Парные </a:t>
          </a:r>
          <a:endParaRPr lang="ru-RU" sz="1200" b="1" dirty="0"/>
        </a:p>
      </dgm:t>
    </dgm:pt>
    <dgm:pt modelId="{33875988-6E17-4359-81BA-EFEFBCB32751}" type="parTrans" cxnId="{B0DCB595-87D3-45E6-B356-D27CDE5E9638}">
      <dgm:prSet/>
      <dgm:spPr/>
      <dgm:t>
        <a:bodyPr/>
        <a:lstStyle/>
        <a:p>
          <a:endParaRPr lang="ru-RU"/>
        </a:p>
      </dgm:t>
    </dgm:pt>
    <dgm:pt modelId="{CE6B5B75-7EE1-4FBC-B222-06F0056A4E60}" type="sibTrans" cxnId="{B0DCB595-87D3-45E6-B356-D27CDE5E9638}">
      <dgm:prSet/>
      <dgm:spPr/>
      <dgm:t>
        <a:bodyPr/>
        <a:lstStyle/>
        <a:p>
          <a:endParaRPr lang="ru-RU"/>
        </a:p>
      </dgm:t>
    </dgm:pt>
    <dgm:pt modelId="{EE313561-FDEA-4065-A960-0D0538AA6320}">
      <dgm:prSet phldrT="[Текст]"/>
      <dgm:spPr/>
      <dgm:t>
        <a:bodyPr/>
        <a:lstStyle/>
        <a:p>
          <a:r>
            <a:rPr lang="ru-RU" dirty="0" smtClean="0"/>
            <a:t>Черпаловидный</a:t>
          </a:r>
          <a:endParaRPr lang="ru-RU" dirty="0"/>
        </a:p>
      </dgm:t>
    </dgm:pt>
    <dgm:pt modelId="{10DD6965-6B54-497C-9013-AD12E83A847F}" type="parTrans" cxnId="{114CB2FB-BACA-43BE-B807-5B970876F23A}">
      <dgm:prSet/>
      <dgm:spPr/>
      <dgm:t>
        <a:bodyPr/>
        <a:lstStyle/>
        <a:p>
          <a:endParaRPr lang="ru-RU"/>
        </a:p>
      </dgm:t>
    </dgm:pt>
    <dgm:pt modelId="{036B426F-2B53-4A8B-B307-13DF62F6353F}" type="sibTrans" cxnId="{114CB2FB-BACA-43BE-B807-5B970876F23A}">
      <dgm:prSet/>
      <dgm:spPr/>
      <dgm:t>
        <a:bodyPr/>
        <a:lstStyle/>
        <a:p>
          <a:endParaRPr lang="ru-RU"/>
        </a:p>
      </dgm:t>
    </dgm:pt>
    <dgm:pt modelId="{A0B75F5D-CF89-4856-9CB9-EE3321B585DD}">
      <dgm:prSet phldrT="[Текст]"/>
      <dgm:spPr/>
      <dgm:t>
        <a:bodyPr/>
        <a:lstStyle/>
        <a:p>
          <a:r>
            <a:rPr lang="ru-RU" dirty="0" smtClean="0"/>
            <a:t>Рожковидный </a:t>
          </a:r>
          <a:endParaRPr lang="ru-RU" dirty="0"/>
        </a:p>
      </dgm:t>
    </dgm:pt>
    <dgm:pt modelId="{4329A77F-3025-498B-B5A4-16BF2041613C}" type="parTrans" cxnId="{EFF8DD9F-66F9-4E5A-A24F-6ADC2799D08C}">
      <dgm:prSet/>
      <dgm:spPr/>
      <dgm:t>
        <a:bodyPr/>
        <a:lstStyle/>
        <a:p>
          <a:endParaRPr lang="ru-RU"/>
        </a:p>
      </dgm:t>
    </dgm:pt>
    <dgm:pt modelId="{61FA1578-1762-4CD7-A498-E0A759E7F366}" type="sibTrans" cxnId="{EFF8DD9F-66F9-4E5A-A24F-6ADC2799D08C}">
      <dgm:prSet/>
      <dgm:spPr/>
      <dgm:t>
        <a:bodyPr/>
        <a:lstStyle/>
        <a:p>
          <a:endParaRPr lang="ru-RU"/>
        </a:p>
      </dgm:t>
    </dgm:pt>
    <dgm:pt modelId="{D4B45855-A1BA-42B2-9C8D-EA13B69CCF3A}">
      <dgm:prSet phldrT="[Текст]" custT="1"/>
      <dgm:spPr/>
      <dgm:t>
        <a:bodyPr/>
        <a:lstStyle/>
        <a:p>
          <a:r>
            <a:rPr lang="ru-RU" sz="1200" b="1" dirty="0" smtClean="0"/>
            <a:t>Непарные </a:t>
          </a:r>
          <a:endParaRPr lang="ru-RU" sz="1200" b="1" dirty="0"/>
        </a:p>
      </dgm:t>
    </dgm:pt>
    <dgm:pt modelId="{1562B9D3-6648-4464-8426-66C88F46A352}" type="parTrans" cxnId="{D8FA5736-3FDF-4B44-88F8-4629883E5B3B}">
      <dgm:prSet/>
      <dgm:spPr/>
      <dgm:t>
        <a:bodyPr/>
        <a:lstStyle/>
        <a:p>
          <a:endParaRPr lang="ru-RU"/>
        </a:p>
      </dgm:t>
    </dgm:pt>
    <dgm:pt modelId="{D5CF0819-F416-4987-9CF6-BC25EB318889}" type="sibTrans" cxnId="{D8FA5736-3FDF-4B44-88F8-4629883E5B3B}">
      <dgm:prSet/>
      <dgm:spPr/>
      <dgm:t>
        <a:bodyPr/>
        <a:lstStyle/>
        <a:p>
          <a:endParaRPr lang="ru-RU"/>
        </a:p>
      </dgm:t>
    </dgm:pt>
    <dgm:pt modelId="{E8DD9A2C-69D0-471D-A6FE-93DA95B75691}">
      <dgm:prSet phldrT="[Текст]"/>
      <dgm:spPr/>
      <dgm:t>
        <a:bodyPr/>
        <a:lstStyle/>
        <a:p>
          <a:r>
            <a:rPr lang="ru-RU" dirty="0" smtClean="0"/>
            <a:t>Щитовидный</a:t>
          </a:r>
          <a:endParaRPr lang="ru-RU" dirty="0"/>
        </a:p>
      </dgm:t>
    </dgm:pt>
    <dgm:pt modelId="{C89CB1E4-243A-4C48-91CE-49495BFF5163}" type="parTrans" cxnId="{A144D969-BEAB-4803-B47F-20EAC60CFE92}">
      <dgm:prSet/>
      <dgm:spPr/>
      <dgm:t>
        <a:bodyPr/>
        <a:lstStyle/>
        <a:p>
          <a:endParaRPr lang="ru-RU"/>
        </a:p>
      </dgm:t>
    </dgm:pt>
    <dgm:pt modelId="{ED2A992A-32CA-4C31-9DBC-2D65D99C5EC1}" type="sibTrans" cxnId="{A144D969-BEAB-4803-B47F-20EAC60CFE92}">
      <dgm:prSet/>
      <dgm:spPr/>
      <dgm:t>
        <a:bodyPr/>
        <a:lstStyle/>
        <a:p>
          <a:endParaRPr lang="ru-RU"/>
        </a:p>
      </dgm:t>
    </dgm:pt>
    <dgm:pt modelId="{BF14BA86-B390-4F25-BED8-F7D1DB7D115D}">
      <dgm:prSet/>
      <dgm:spPr/>
      <dgm:t>
        <a:bodyPr/>
        <a:lstStyle/>
        <a:p>
          <a:r>
            <a:rPr lang="ru-RU" dirty="0" smtClean="0"/>
            <a:t>Перстневидный </a:t>
          </a:r>
          <a:endParaRPr lang="ru-RU" dirty="0"/>
        </a:p>
      </dgm:t>
    </dgm:pt>
    <dgm:pt modelId="{171067F8-FB61-4686-B59A-E99668B0C994}" type="parTrans" cxnId="{E3995101-1465-4CD7-BE00-73B04D46F298}">
      <dgm:prSet/>
      <dgm:spPr/>
      <dgm:t>
        <a:bodyPr/>
        <a:lstStyle/>
        <a:p>
          <a:endParaRPr lang="ru-RU"/>
        </a:p>
      </dgm:t>
    </dgm:pt>
    <dgm:pt modelId="{78CB5F56-9F04-409B-94FD-1642B98B7DC5}" type="sibTrans" cxnId="{E3995101-1465-4CD7-BE00-73B04D46F298}">
      <dgm:prSet/>
      <dgm:spPr/>
      <dgm:t>
        <a:bodyPr/>
        <a:lstStyle/>
        <a:p>
          <a:endParaRPr lang="ru-RU"/>
        </a:p>
      </dgm:t>
    </dgm:pt>
    <dgm:pt modelId="{7A1FB30F-AED7-45DA-AF24-23285C05370C}">
      <dgm:prSet/>
      <dgm:spPr/>
      <dgm:t>
        <a:bodyPr/>
        <a:lstStyle/>
        <a:p>
          <a:r>
            <a:rPr lang="ru-RU" dirty="0" smtClean="0"/>
            <a:t>Надгортанник </a:t>
          </a:r>
          <a:endParaRPr lang="ru-RU" dirty="0"/>
        </a:p>
      </dgm:t>
    </dgm:pt>
    <dgm:pt modelId="{EB94A8A8-3B7A-4777-B1B6-E54472130E5C}" type="parTrans" cxnId="{DEF08511-325B-4D10-A031-D92989502FCA}">
      <dgm:prSet/>
      <dgm:spPr/>
      <dgm:t>
        <a:bodyPr/>
        <a:lstStyle/>
        <a:p>
          <a:endParaRPr lang="ru-RU"/>
        </a:p>
      </dgm:t>
    </dgm:pt>
    <dgm:pt modelId="{8C5C1900-B653-4F1F-A663-4F7E7475E2A4}" type="sibTrans" cxnId="{DEF08511-325B-4D10-A031-D92989502FCA}">
      <dgm:prSet/>
      <dgm:spPr/>
      <dgm:t>
        <a:bodyPr/>
        <a:lstStyle/>
        <a:p>
          <a:endParaRPr lang="ru-RU"/>
        </a:p>
      </dgm:t>
    </dgm:pt>
    <dgm:pt modelId="{A78A7741-E551-4EE3-B881-13A43E3F4993}">
      <dgm:prSet/>
      <dgm:spPr/>
      <dgm:t>
        <a:bodyPr/>
        <a:lstStyle/>
        <a:p>
          <a:r>
            <a:rPr lang="ru-RU" dirty="0" smtClean="0"/>
            <a:t>Клиновидный </a:t>
          </a:r>
          <a:endParaRPr lang="ru-RU" dirty="0"/>
        </a:p>
      </dgm:t>
    </dgm:pt>
    <dgm:pt modelId="{3F17B983-9CCB-497C-8CE8-A4681CF2882D}" type="parTrans" cxnId="{20D43226-B31F-41A8-AADE-641B98896B89}">
      <dgm:prSet/>
      <dgm:spPr/>
      <dgm:t>
        <a:bodyPr/>
        <a:lstStyle/>
        <a:p>
          <a:endParaRPr lang="ru-RU"/>
        </a:p>
      </dgm:t>
    </dgm:pt>
    <dgm:pt modelId="{70505874-104B-494E-B783-D6C4E7C26011}" type="sibTrans" cxnId="{20D43226-B31F-41A8-AADE-641B98896B89}">
      <dgm:prSet/>
      <dgm:spPr/>
      <dgm:t>
        <a:bodyPr/>
        <a:lstStyle/>
        <a:p>
          <a:endParaRPr lang="ru-RU"/>
        </a:p>
      </dgm:t>
    </dgm:pt>
    <dgm:pt modelId="{DC3AE7CE-C4EE-4994-96C4-F439EBEE8820}" type="pres">
      <dgm:prSet presAssocID="{88513D6B-17AD-44DD-9733-FD831C48DD4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0BED923-84C0-4E96-A969-A232CAB51489}" type="pres">
      <dgm:prSet presAssocID="{FE348773-490B-4A58-9ED6-FBA47D4308B5}" presName="hierRoot1" presStyleCnt="0"/>
      <dgm:spPr/>
    </dgm:pt>
    <dgm:pt modelId="{3BC6C42D-BE84-4E50-B407-1E32D626B171}" type="pres">
      <dgm:prSet presAssocID="{FE348773-490B-4A58-9ED6-FBA47D4308B5}" presName="composite" presStyleCnt="0"/>
      <dgm:spPr/>
    </dgm:pt>
    <dgm:pt modelId="{4EDC8BF9-853C-47B4-A8AC-2273F176A360}" type="pres">
      <dgm:prSet presAssocID="{FE348773-490B-4A58-9ED6-FBA47D4308B5}" presName="background" presStyleLbl="node0" presStyleIdx="0" presStyleCnt="1"/>
      <dgm:spPr/>
    </dgm:pt>
    <dgm:pt modelId="{6BA94259-2C61-4EB1-A1AE-45E3F827BD78}" type="pres">
      <dgm:prSet presAssocID="{FE348773-490B-4A58-9ED6-FBA47D4308B5}" presName="text" presStyleLbl="fgAcc0" presStyleIdx="0" presStyleCnt="1" custScaleY="546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2819F4-9A01-44DF-A609-ACEB200915EC}" type="pres">
      <dgm:prSet presAssocID="{FE348773-490B-4A58-9ED6-FBA47D4308B5}" presName="hierChild2" presStyleCnt="0"/>
      <dgm:spPr/>
    </dgm:pt>
    <dgm:pt modelId="{7A8D4DA1-5675-46AC-8CA5-3950946542E4}" type="pres">
      <dgm:prSet presAssocID="{33875988-6E17-4359-81BA-EFEFBCB32751}" presName="Name10" presStyleLbl="parChTrans1D2" presStyleIdx="0" presStyleCnt="2"/>
      <dgm:spPr/>
      <dgm:t>
        <a:bodyPr/>
        <a:lstStyle/>
        <a:p>
          <a:endParaRPr lang="ru-RU"/>
        </a:p>
      </dgm:t>
    </dgm:pt>
    <dgm:pt modelId="{A3FE38AC-3E58-4F0F-95B6-89866B184DAE}" type="pres">
      <dgm:prSet presAssocID="{F5A4F910-C38E-447B-9FC2-F913C97ABF8C}" presName="hierRoot2" presStyleCnt="0"/>
      <dgm:spPr/>
    </dgm:pt>
    <dgm:pt modelId="{2EAF8517-E674-40E1-AF12-6048AED89D73}" type="pres">
      <dgm:prSet presAssocID="{F5A4F910-C38E-447B-9FC2-F913C97ABF8C}" presName="composite2" presStyleCnt="0"/>
      <dgm:spPr/>
    </dgm:pt>
    <dgm:pt modelId="{98DF7BAD-4EFF-4ECE-8D45-2FCD9575A5EE}" type="pres">
      <dgm:prSet presAssocID="{F5A4F910-C38E-447B-9FC2-F913C97ABF8C}" presName="background2" presStyleLbl="node2" presStyleIdx="0" presStyleCnt="2"/>
      <dgm:spPr/>
    </dgm:pt>
    <dgm:pt modelId="{9C24FAA6-5435-48D6-8060-DC37797411A2}" type="pres">
      <dgm:prSet presAssocID="{F5A4F910-C38E-447B-9FC2-F913C97ABF8C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D0DB33-6C93-4E8A-B5E0-EA52F22BE780}" type="pres">
      <dgm:prSet presAssocID="{F5A4F910-C38E-447B-9FC2-F913C97ABF8C}" presName="hierChild3" presStyleCnt="0"/>
      <dgm:spPr/>
    </dgm:pt>
    <dgm:pt modelId="{EC55947C-F2DE-4997-940D-DDC27188145B}" type="pres">
      <dgm:prSet presAssocID="{10DD6965-6B54-497C-9013-AD12E83A847F}" presName="Name17" presStyleLbl="parChTrans1D3" presStyleIdx="0" presStyleCnt="2"/>
      <dgm:spPr/>
      <dgm:t>
        <a:bodyPr/>
        <a:lstStyle/>
        <a:p>
          <a:endParaRPr lang="ru-RU"/>
        </a:p>
      </dgm:t>
    </dgm:pt>
    <dgm:pt modelId="{ABA6A86B-4B8E-4EFC-A262-D87C6370F538}" type="pres">
      <dgm:prSet presAssocID="{EE313561-FDEA-4065-A960-0D0538AA6320}" presName="hierRoot3" presStyleCnt="0"/>
      <dgm:spPr/>
    </dgm:pt>
    <dgm:pt modelId="{050FF9EC-C04B-40D6-8E8E-F8728A6FF056}" type="pres">
      <dgm:prSet presAssocID="{EE313561-FDEA-4065-A960-0D0538AA6320}" presName="composite3" presStyleCnt="0"/>
      <dgm:spPr/>
    </dgm:pt>
    <dgm:pt modelId="{4CACBBF6-4E11-481D-9730-E0BBA41D532F}" type="pres">
      <dgm:prSet presAssocID="{EE313561-FDEA-4065-A960-0D0538AA6320}" presName="background3" presStyleLbl="node3" presStyleIdx="0" presStyleCnt="2"/>
      <dgm:spPr/>
    </dgm:pt>
    <dgm:pt modelId="{04001797-9664-4657-B18B-8253765EB311}" type="pres">
      <dgm:prSet presAssocID="{EE313561-FDEA-4065-A960-0D0538AA6320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6A4336-668F-450C-B862-3DDC68B17D0F}" type="pres">
      <dgm:prSet presAssocID="{EE313561-FDEA-4065-A960-0D0538AA6320}" presName="hierChild4" presStyleCnt="0"/>
      <dgm:spPr/>
    </dgm:pt>
    <dgm:pt modelId="{E0F1E529-08F1-4573-AD53-96187B8B13E0}" type="pres">
      <dgm:prSet presAssocID="{4329A77F-3025-498B-B5A4-16BF2041613C}" presName="Name23" presStyleLbl="parChTrans1D4" presStyleIdx="0" presStyleCnt="4"/>
      <dgm:spPr/>
      <dgm:t>
        <a:bodyPr/>
        <a:lstStyle/>
        <a:p>
          <a:endParaRPr lang="ru-RU"/>
        </a:p>
      </dgm:t>
    </dgm:pt>
    <dgm:pt modelId="{CD337002-1DED-491F-A72F-D83AC6A6A9B0}" type="pres">
      <dgm:prSet presAssocID="{A0B75F5D-CF89-4856-9CB9-EE3321B585DD}" presName="hierRoot4" presStyleCnt="0"/>
      <dgm:spPr/>
    </dgm:pt>
    <dgm:pt modelId="{9E136CBB-B72D-42D8-BFBD-5438679096E2}" type="pres">
      <dgm:prSet presAssocID="{A0B75F5D-CF89-4856-9CB9-EE3321B585DD}" presName="composite4" presStyleCnt="0"/>
      <dgm:spPr/>
    </dgm:pt>
    <dgm:pt modelId="{BBCE45B3-8B31-475A-8626-64806BFBCEDA}" type="pres">
      <dgm:prSet presAssocID="{A0B75F5D-CF89-4856-9CB9-EE3321B585DD}" presName="background4" presStyleLbl="node4" presStyleIdx="0" presStyleCnt="4"/>
      <dgm:spPr/>
    </dgm:pt>
    <dgm:pt modelId="{12386398-8E21-48DE-A709-9CF144D68F45}" type="pres">
      <dgm:prSet presAssocID="{A0B75F5D-CF89-4856-9CB9-EE3321B585DD}" presName="text4" presStyleLbl="fgAcc4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A81820-D69F-4B85-909D-768105CE265C}" type="pres">
      <dgm:prSet presAssocID="{A0B75F5D-CF89-4856-9CB9-EE3321B585DD}" presName="hierChild5" presStyleCnt="0"/>
      <dgm:spPr/>
    </dgm:pt>
    <dgm:pt modelId="{D76BE0F1-4483-4251-B8AB-20514778A1EA}" type="pres">
      <dgm:prSet presAssocID="{3F17B983-9CCB-497C-8CE8-A4681CF2882D}" presName="Name23" presStyleLbl="parChTrans1D4" presStyleIdx="1" presStyleCnt="4"/>
      <dgm:spPr/>
      <dgm:t>
        <a:bodyPr/>
        <a:lstStyle/>
        <a:p>
          <a:endParaRPr lang="ru-RU"/>
        </a:p>
      </dgm:t>
    </dgm:pt>
    <dgm:pt modelId="{18C1262C-992A-4AC1-9A9A-04DAB28B9FC0}" type="pres">
      <dgm:prSet presAssocID="{A78A7741-E551-4EE3-B881-13A43E3F4993}" presName="hierRoot4" presStyleCnt="0"/>
      <dgm:spPr/>
    </dgm:pt>
    <dgm:pt modelId="{406FFD96-BD54-481A-9213-54FBD689E244}" type="pres">
      <dgm:prSet presAssocID="{A78A7741-E551-4EE3-B881-13A43E3F4993}" presName="composite4" presStyleCnt="0"/>
      <dgm:spPr/>
    </dgm:pt>
    <dgm:pt modelId="{09494CDF-95B4-4A6F-AB46-876965977563}" type="pres">
      <dgm:prSet presAssocID="{A78A7741-E551-4EE3-B881-13A43E3F4993}" presName="background4" presStyleLbl="node4" presStyleIdx="1" presStyleCnt="4"/>
      <dgm:spPr/>
    </dgm:pt>
    <dgm:pt modelId="{45AD2793-D45E-41E2-92D0-CADFFC57E6D3}" type="pres">
      <dgm:prSet presAssocID="{A78A7741-E551-4EE3-B881-13A43E3F4993}" presName="text4" presStyleLbl="fgAcc4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90104C-7213-450B-A925-35CEDF81152C}" type="pres">
      <dgm:prSet presAssocID="{A78A7741-E551-4EE3-B881-13A43E3F4993}" presName="hierChild5" presStyleCnt="0"/>
      <dgm:spPr/>
    </dgm:pt>
    <dgm:pt modelId="{4A804EC0-FE63-46E1-AC2D-E8583667BF63}" type="pres">
      <dgm:prSet presAssocID="{1562B9D3-6648-4464-8426-66C88F46A352}" presName="Name10" presStyleLbl="parChTrans1D2" presStyleIdx="1" presStyleCnt="2"/>
      <dgm:spPr/>
      <dgm:t>
        <a:bodyPr/>
        <a:lstStyle/>
        <a:p>
          <a:endParaRPr lang="ru-RU"/>
        </a:p>
      </dgm:t>
    </dgm:pt>
    <dgm:pt modelId="{0BB6AAF1-4075-4C74-A0B6-5E7F75FC403A}" type="pres">
      <dgm:prSet presAssocID="{D4B45855-A1BA-42B2-9C8D-EA13B69CCF3A}" presName="hierRoot2" presStyleCnt="0"/>
      <dgm:spPr/>
    </dgm:pt>
    <dgm:pt modelId="{8AEE2FF1-D6B2-4068-A05D-84012DFDE9FF}" type="pres">
      <dgm:prSet presAssocID="{D4B45855-A1BA-42B2-9C8D-EA13B69CCF3A}" presName="composite2" presStyleCnt="0"/>
      <dgm:spPr/>
    </dgm:pt>
    <dgm:pt modelId="{F4A4B1B3-28BD-4069-A2B0-AF91211B1F10}" type="pres">
      <dgm:prSet presAssocID="{D4B45855-A1BA-42B2-9C8D-EA13B69CCF3A}" presName="background2" presStyleLbl="node2" presStyleIdx="1" presStyleCnt="2"/>
      <dgm:spPr/>
    </dgm:pt>
    <dgm:pt modelId="{B76FA56C-CEFB-4D2B-8A37-80C66581CC29}" type="pres">
      <dgm:prSet presAssocID="{D4B45855-A1BA-42B2-9C8D-EA13B69CCF3A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E0C1B0-161D-4B4C-AD7E-65DD34F61A49}" type="pres">
      <dgm:prSet presAssocID="{D4B45855-A1BA-42B2-9C8D-EA13B69CCF3A}" presName="hierChild3" presStyleCnt="0"/>
      <dgm:spPr/>
    </dgm:pt>
    <dgm:pt modelId="{69FF80EC-AA2B-410A-8D90-11D4916D372F}" type="pres">
      <dgm:prSet presAssocID="{C89CB1E4-243A-4C48-91CE-49495BFF5163}" presName="Name17" presStyleLbl="parChTrans1D3" presStyleIdx="1" presStyleCnt="2"/>
      <dgm:spPr/>
      <dgm:t>
        <a:bodyPr/>
        <a:lstStyle/>
        <a:p>
          <a:endParaRPr lang="ru-RU"/>
        </a:p>
      </dgm:t>
    </dgm:pt>
    <dgm:pt modelId="{D6F678CC-1765-441D-B81F-DFC43F937375}" type="pres">
      <dgm:prSet presAssocID="{E8DD9A2C-69D0-471D-A6FE-93DA95B75691}" presName="hierRoot3" presStyleCnt="0"/>
      <dgm:spPr/>
    </dgm:pt>
    <dgm:pt modelId="{68E20778-9F98-416C-8FC9-9BD643C6EEFD}" type="pres">
      <dgm:prSet presAssocID="{E8DD9A2C-69D0-471D-A6FE-93DA95B75691}" presName="composite3" presStyleCnt="0"/>
      <dgm:spPr/>
    </dgm:pt>
    <dgm:pt modelId="{09E06DB3-CB93-4D08-A158-88204D68FFDB}" type="pres">
      <dgm:prSet presAssocID="{E8DD9A2C-69D0-471D-A6FE-93DA95B75691}" presName="background3" presStyleLbl="node3" presStyleIdx="1" presStyleCnt="2"/>
      <dgm:spPr/>
    </dgm:pt>
    <dgm:pt modelId="{D96DB87C-CAB7-4555-8927-EB3FF32BBB7A}" type="pres">
      <dgm:prSet presAssocID="{E8DD9A2C-69D0-471D-A6FE-93DA95B75691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74AEF81-7A61-4794-A404-366F30E9209E}" type="pres">
      <dgm:prSet presAssocID="{E8DD9A2C-69D0-471D-A6FE-93DA95B75691}" presName="hierChild4" presStyleCnt="0"/>
      <dgm:spPr/>
    </dgm:pt>
    <dgm:pt modelId="{46455472-35A7-4E80-AC19-1A4442968FB0}" type="pres">
      <dgm:prSet presAssocID="{171067F8-FB61-4686-B59A-E99668B0C994}" presName="Name23" presStyleLbl="parChTrans1D4" presStyleIdx="2" presStyleCnt="4"/>
      <dgm:spPr/>
      <dgm:t>
        <a:bodyPr/>
        <a:lstStyle/>
        <a:p>
          <a:endParaRPr lang="ru-RU"/>
        </a:p>
      </dgm:t>
    </dgm:pt>
    <dgm:pt modelId="{8AB2E6FA-498C-4852-A228-BCFB00732B27}" type="pres">
      <dgm:prSet presAssocID="{BF14BA86-B390-4F25-BED8-F7D1DB7D115D}" presName="hierRoot4" presStyleCnt="0"/>
      <dgm:spPr/>
    </dgm:pt>
    <dgm:pt modelId="{EB680249-F3D3-4190-B982-B23062E93DA0}" type="pres">
      <dgm:prSet presAssocID="{BF14BA86-B390-4F25-BED8-F7D1DB7D115D}" presName="composite4" presStyleCnt="0"/>
      <dgm:spPr/>
    </dgm:pt>
    <dgm:pt modelId="{78079294-D94B-4504-BC08-760668D870D5}" type="pres">
      <dgm:prSet presAssocID="{BF14BA86-B390-4F25-BED8-F7D1DB7D115D}" presName="background4" presStyleLbl="node4" presStyleIdx="2" presStyleCnt="4"/>
      <dgm:spPr/>
    </dgm:pt>
    <dgm:pt modelId="{C59370D8-71CA-42B3-BBDA-7114AD0DCD66}" type="pres">
      <dgm:prSet presAssocID="{BF14BA86-B390-4F25-BED8-F7D1DB7D115D}" presName="text4" presStyleLbl="fgAcc4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9538F4-427A-4CE8-B6CD-03271E48F7B8}" type="pres">
      <dgm:prSet presAssocID="{BF14BA86-B390-4F25-BED8-F7D1DB7D115D}" presName="hierChild5" presStyleCnt="0"/>
      <dgm:spPr/>
    </dgm:pt>
    <dgm:pt modelId="{1A06DCF2-9FA0-44F5-8B8B-D0D70799CCF9}" type="pres">
      <dgm:prSet presAssocID="{EB94A8A8-3B7A-4777-B1B6-E54472130E5C}" presName="Name23" presStyleLbl="parChTrans1D4" presStyleIdx="3" presStyleCnt="4"/>
      <dgm:spPr/>
      <dgm:t>
        <a:bodyPr/>
        <a:lstStyle/>
        <a:p>
          <a:endParaRPr lang="ru-RU"/>
        </a:p>
      </dgm:t>
    </dgm:pt>
    <dgm:pt modelId="{D4A2F467-3F02-4118-AA50-4B29329D98CA}" type="pres">
      <dgm:prSet presAssocID="{7A1FB30F-AED7-45DA-AF24-23285C05370C}" presName="hierRoot4" presStyleCnt="0"/>
      <dgm:spPr/>
    </dgm:pt>
    <dgm:pt modelId="{935DD06E-B6CC-41B8-B2C6-E65CD2F2CF86}" type="pres">
      <dgm:prSet presAssocID="{7A1FB30F-AED7-45DA-AF24-23285C05370C}" presName="composite4" presStyleCnt="0"/>
      <dgm:spPr/>
    </dgm:pt>
    <dgm:pt modelId="{F26ED2DF-431C-4D2D-B451-2DE722B813F4}" type="pres">
      <dgm:prSet presAssocID="{7A1FB30F-AED7-45DA-AF24-23285C05370C}" presName="background4" presStyleLbl="node4" presStyleIdx="3" presStyleCnt="4"/>
      <dgm:spPr/>
    </dgm:pt>
    <dgm:pt modelId="{34704EAD-4DE2-4057-8F37-451BD1DEB99B}" type="pres">
      <dgm:prSet presAssocID="{7A1FB30F-AED7-45DA-AF24-23285C05370C}" presName="text4" presStyleLbl="fgAcc4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84F6E2-F27B-4313-B9A1-F2E66A2EED23}" type="pres">
      <dgm:prSet presAssocID="{7A1FB30F-AED7-45DA-AF24-23285C05370C}" presName="hierChild5" presStyleCnt="0"/>
      <dgm:spPr/>
    </dgm:pt>
  </dgm:ptLst>
  <dgm:cxnLst>
    <dgm:cxn modelId="{B083108B-94C9-4E92-9DBC-6748D41BF7E3}" type="presOf" srcId="{3F17B983-9CCB-497C-8CE8-A4681CF2882D}" destId="{D76BE0F1-4483-4251-B8AB-20514778A1EA}" srcOrd="0" destOrd="0" presId="urn:microsoft.com/office/officeart/2005/8/layout/hierarchy1"/>
    <dgm:cxn modelId="{4A828330-7658-46C9-A605-F0F378C635C5}" type="presOf" srcId="{E8DD9A2C-69D0-471D-A6FE-93DA95B75691}" destId="{D96DB87C-CAB7-4555-8927-EB3FF32BBB7A}" srcOrd="0" destOrd="0" presId="urn:microsoft.com/office/officeart/2005/8/layout/hierarchy1"/>
    <dgm:cxn modelId="{2E0475DC-93D2-4F3F-84AB-9BB10E6BC7D9}" type="presOf" srcId="{D4B45855-A1BA-42B2-9C8D-EA13B69CCF3A}" destId="{B76FA56C-CEFB-4D2B-8A37-80C66581CC29}" srcOrd="0" destOrd="0" presId="urn:microsoft.com/office/officeart/2005/8/layout/hierarchy1"/>
    <dgm:cxn modelId="{EFF8DD9F-66F9-4E5A-A24F-6ADC2799D08C}" srcId="{EE313561-FDEA-4065-A960-0D0538AA6320}" destId="{A0B75F5D-CF89-4856-9CB9-EE3321B585DD}" srcOrd="0" destOrd="0" parTransId="{4329A77F-3025-498B-B5A4-16BF2041613C}" sibTransId="{61FA1578-1762-4CD7-A498-E0A759E7F366}"/>
    <dgm:cxn modelId="{33906808-4B22-47D9-B7FE-1B343311881A}" type="presOf" srcId="{A78A7741-E551-4EE3-B881-13A43E3F4993}" destId="{45AD2793-D45E-41E2-92D0-CADFFC57E6D3}" srcOrd="0" destOrd="0" presId="urn:microsoft.com/office/officeart/2005/8/layout/hierarchy1"/>
    <dgm:cxn modelId="{1D2375B5-27A8-4271-8594-ECC6DB615962}" type="presOf" srcId="{C89CB1E4-243A-4C48-91CE-49495BFF5163}" destId="{69FF80EC-AA2B-410A-8D90-11D4916D372F}" srcOrd="0" destOrd="0" presId="urn:microsoft.com/office/officeart/2005/8/layout/hierarchy1"/>
    <dgm:cxn modelId="{97FA58C1-6986-487C-A112-0AE59E521D78}" type="presOf" srcId="{EB94A8A8-3B7A-4777-B1B6-E54472130E5C}" destId="{1A06DCF2-9FA0-44F5-8B8B-D0D70799CCF9}" srcOrd="0" destOrd="0" presId="urn:microsoft.com/office/officeart/2005/8/layout/hierarchy1"/>
    <dgm:cxn modelId="{114CB2FB-BACA-43BE-B807-5B970876F23A}" srcId="{F5A4F910-C38E-447B-9FC2-F913C97ABF8C}" destId="{EE313561-FDEA-4065-A960-0D0538AA6320}" srcOrd="0" destOrd="0" parTransId="{10DD6965-6B54-497C-9013-AD12E83A847F}" sibTransId="{036B426F-2B53-4A8B-B307-13DF62F6353F}"/>
    <dgm:cxn modelId="{2BF21414-4014-47E8-91E8-39D25A0C6ABF}" type="presOf" srcId="{A0B75F5D-CF89-4856-9CB9-EE3321B585DD}" destId="{12386398-8E21-48DE-A709-9CF144D68F45}" srcOrd="0" destOrd="0" presId="urn:microsoft.com/office/officeart/2005/8/layout/hierarchy1"/>
    <dgm:cxn modelId="{E3995101-1465-4CD7-BE00-73B04D46F298}" srcId="{E8DD9A2C-69D0-471D-A6FE-93DA95B75691}" destId="{BF14BA86-B390-4F25-BED8-F7D1DB7D115D}" srcOrd="0" destOrd="0" parTransId="{171067F8-FB61-4686-B59A-E99668B0C994}" sibTransId="{78CB5F56-9F04-409B-94FD-1642B98B7DC5}"/>
    <dgm:cxn modelId="{11713B48-D561-40C6-BF2D-9C3EA1D0762B}" type="presOf" srcId="{4329A77F-3025-498B-B5A4-16BF2041613C}" destId="{E0F1E529-08F1-4573-AD53-96187B8B13E0}" srcOrd="0" destOrd="0" presId="urn:microsoft.com/office/officeart/2005/8/layout/hierarchy1"/>
    <dgm:cxn modelId="{E9092ECF-7185-40A5-863E-963EEE115AFA}" type="presOf" srcId="{33875988-6E17-4359-81BA-EFEFBCB32751}" destId="{7A8D4DA1-5675-46AC-8CA5-3950946542E4}" srcOrd="0" destOrd="0" presId="urn:microsoft.com/office/officeart/2005/8/layout/hierarchy1"/>
    <dgm:cxn modelId="{B0DCB595-87D3-45E6-B356-D27CDE5E9638}" srcId="{FE348773-490B-4A58-9ED6-FBA47D4308B5}" destId="{F5A4F910-C38E-447B-9FC2-F913C97ABF8C}" srcOrd="0" destOrd="0" parTransId="{33875988-6E17-4359-81BA-EFEFBCB32751}" sibTransId="{CE6B5B75-7EE1-4FBC-B222-06F0056A4E60}"/>
    <dgm:cxn modelId="{DEF08511-325B-4D10-A031-D92989502FCA}" srcId="{BF14BA86-B390-4F25-BED8-F7D1DB7D115D}" destId="{7A1FB30F-AED7-45DA-AF24-23285C05370C}" srcOrd="0" destOrd="0" parTransId="{EB94A8A8-3B7A-4777-B1B6-E54472130E5C}" sibTransId="{8C5C1900-B653-4F1F-A663-4F7E7475E2A4}"/>
    <dgm:cxn modelId="{20D43226-B31F-41A8-AADE-641B98896B89}" srcId="{A0B75F5D-CF89-4856-9CB9-EE3321B585DD}" destId="{A78A7741-E551-4EE3-B881-13A43E3F4993}" srcOrd="0" destOrd="0" parTransId="{3F17B983-9CCB-497C-8CE8-A4681CF2882D}" sibTransId="{70505874-104B-494E-B783-D6C4E7C26011}"/>
    <dgm:cxn modelId="{DC8192ED-954C-4C4F-9D0D-3837AB54B449}" type="presOf" srcId="{BF14BA86-B390-4F25-BED8-F7D1DB7D115D}" destId="{C59370D8-71CA-42B3-BBDA-7114AD0DCD66}" srcOrd="0" destOrd="0" presId="urn:microsoft.com/office/officeart/2005/8/layout/hierarchy1"/>
    <dgm:cxn modelId="{96AB959A-C9E1-446E-9E25-4A157AD4FA06}" type="presOf" srcId="{88513D6B-17AD-44DD-9733-FD831C48DD4A}" destId="{DC3AE7CE-C4EE-4994-96C4-F439EBEE8820}" srcOrd="0" destOrd="0" presId="urn:microsoft.com/office/officeart/2005/8/layout/hierarchy1"/>
    <dgm:cxn modelId="{D57F1EE6-FE34-4C56-851B-FA8FCBB7A35E}" type="presOf" srcId="{FE348773-490B-4A58-9ED6-FBA47D4308B5}" destId="{6BA94259-2C61-4EB1-A1AE-45E3F827BD78}" srcOrd="0" destOrd="0" presId="urn:microsoft.com/office/officeart/2005/8/layout/hierarchy1"/>
    <dgm:cxn modelId="{A144D969-BEAB-4803-B47F-20EAC60CFE92}" srcId="{D4B45855-A1BA-42B2-9C8D-EA13B69CCF3A}" destId="{E8DD9A2C-69D0-471D-A6FE-93DA95B75691}" srcOrd="0" destOrd="0" parTransId="{C89CB1E4-243A-4C48-91CE-49495BFF5163}" sibTransId="{ED2A992A-32CA-4C31-9DBC-2D65D99C5EC1}"/>
    <dgm:cxn modelId="{D8FA5736-3FDF-4B44-88F8-4629883E5B3B}" srcId="{FE348773-490B-4A58-9ED6-FBA47D4308B5}" destId="{D4B45855-A1BA-42B2-9C8D-EA13B69CCF3A}" srcOrd="1" destOrd="0" parTransId="{1562B9D3-6648-4464-8426-66C88F46A352}" sibTransId="{D5CF0819-F416-4987-9CF6-BC25EB318889}"/>
    <dgm:cxn modelId="{0D8CDEE7-27C8-4D5B-BB09-42ECF197941E}" type="presOf" srcId="{10DD6965-6B54-497C-9013-AD12E83A847F}" destId="{EC55947C-F2DE-4997-940D-DDC27188145B}" srcOrd="0" destOrd="0" presId="urn:microsoft.com/office/officeart/2005/8/layout/hierarchy1"/>
    <dgm:cxn modelId="{82265765-96BF-4E87-A464-70A13EA3AA72}" type="presOf" srcId="{7A1FB30F-AED7-45DA-AF24-23285C05370C}" destId="{34704EAD-4DE2-4057-8F37-451BD1DEB99B}" srcOrd="0" destOrd="0" presId="urn:microsoft.com/office/officeart/2005/8/layout/hierarchy1"/>
    <dgm:cxn modelId="{CEDA8D69-F961-46A4-8153-AE5858030654}" type="presOf" srcId="{EE313561-FDEA-4065-A960-0D0538AA6320}" destId="{04001797-9664-4657-B18B-8253765EB311}" srcOrd="0" destOrd="0" presId="urn:microsoft.com/office/officeart/2005/8/layout/hierarchy1"/>
    <dgm:cxn modelId="{9ACEC34E-1DBD-456E-A6E2-38AF28E3D17E}" type="presOf" srcId="{F5A4F910-C38E-447B-9FC2-F913C97ABF8C}" destId="{9C24FAA6-5435-48D6-8060-DC37797411A2}" srcOrd="0" destOrd="0" presId="urn:microsoft.com/office/officeart/2005/8/layout/hierarchy1"/>
    <dgm:cxn modelId="{926BCA17-280B-4639-AF2C-3EF5D710BBC8}" type="presOf" srcId="{171067F8-FB61-4686-B59A-E99668B0C994}" destId="{46455472-35A7-4E80-AC19-1A4442968FB0}" srcOrd="0" destOrd="0" presId="urn:microsoft.com/office/officeart/2005/8/layout/hierarchy1"/>
    <dgm:cxn modelId="{C53FEB76-DF29-4E6A-9C03-95D64B1FBDAA}" type="presOf" srcId="{1562B9D3-6648-4464-8426-66C88F46A352}" destId="{4A804EC0-FE63-46E1-AC2D-E8583667BF63}" srcOrd="0" destOrd="0" presId="urn:microsoft.com/office/officeart/2005/8/layout/hierarchy1"/>
    <dgm:cxn modelId="{EE028062-F460-430A-8785-3CADEC62D7EA}" srcId="{88513D6B-17AD-44DD-9733-FD831C48DD4A}" destId="{FE348773-490B-4A58-9ED6-FBA47D4308B5}" srcOrd="0" destOrd="0" parTransId="{5C8E8928-44B4-4E77-99C8-6886B4AA1580}" sibTransId="{F1BD73F8-A456-41E6-BB4B-C2A27A68CDB7}"/>
    <dgm:cxn modelId="{99260830-BEEE-436D-B888-2B97266C4094}" type="presParOf" srcId="{DC3AE7CE-C4EE-4994-96C4-F439EBEE8820}" destId="{10BED923-84C0-4E96-A969-A232CAB51489}" srcOrd="0" destOrd="0" presId="urn:microsoft.com/office/officeart/2005/8/layout/hierarchy1"/>
    <dgm:cxn modelId="{0A5188E9-9686-4D07-9A2A-AF1328D20D42}" type="presParOf" srcId="{10BED923-84C0-4E96-A969-A232CAB51489}" destId="{3BC6C42D-BE84-4E50-B407-1E32D626B171}" srcOrd="0" destOrd="0" presId="urn:microsoft.com/office/officeart/2005/8/layout/hierarchy1"/>
    <dgm:cxn modelId="{4D8BD60B-80AE-4DB3-93F2-3EFF3C61F082}" type="presParOf" srcId="{3BC6C42D-BE84-4E50-B407-1E32D626B171}" destId="{4EDC8BF9-853C-47B4-A8AC-2273F176A360}" srcOrd="0" destOrd="0" presId="urn:microsoft.com/office/officeart/2005/8/layout/hierarchy1"/>
    <dgm:cxn modelId="{5DA66193-8B80-46E7-A6F3-B2A0DBBE6829}" type="presParOf" srcId="{3BC6C42D-BE84-4E50-B407-1E32D626B171}" destId="{6BA94259-2C61-4EB1-A1AE-45E3F827BD78}" srcOrd="1" destOrd="0" presId="urn:microsoft.com/office/officeart/2005/8/layout/hierarchy1"/>
    <dgm:cxn modelId="{97870E35-723C-4988-A794-25C19AD4B5C9}" type="presParOf" srcId="{10BED923-84C0-4E96-A969-A232CAB51489}" destId="{A82819F4-9A01-44DF-A609-ACEB200915EC}" srcOrd="1" destOrd="0" presId="urn:microsoft.com/office/officeart/2005/8/layout/hierarchy1"/>
    <dgm:cxn modelId="{58050D2B-8ED5-446D-A05D-99A3F768EF5E}" type="presParOf" srcId="{A82819F4-9A01-44DF-A609-ACEB200915EC}" destId="{7A8D4DA1-5675-46AC-8CA5-3950946542E4}" srcOrd="0" destOrd="0" presId="urn:microsoft.com/office/officeart/2005/8/layout/hierarchy1"/>
    <dgm:cxn modelId="{C9DED626-EB8B-4340-ABB7-8FA722046554}" type="presParOf" srcId="{A82819F4-9A01-44DF-A609-ACEB200915EC}" destId="{A3FE38AC-3E58-4F0F-95B6-89866B184DAE}" srcOrd="1" destOrd="0" presId="urn:microsoft.com/office/officeart/2005/8/layout/hierarchy1"/>
    <dgm:cxn modelId="{CBE4A60C-8845-4DAB-AC7E-DEC2E46CA186}" type="presParOf" srcId="{A3FE38AC-3E58-4F0F-95B6-89866B184DAE}" destId="{2EAF8517-E674-40E1-AF12-6048AED89D73}" srcOrd="0" destOrd="0" presId="urn:microsoft.com/office/officeart/2005/8/layout/hierarchy1"/>
    <dgm:cxn modelId="{D1168343-6983-47D4-9E79-81FB26C0D95A}" type="presParOf" srcId="{2EAF8517-E674-40E1-AF12-6048AED89D73}" destId="{98DF7BAD-4EFF-4ECE-8D45-2FCD9575A5EE}" srcOrd="0" destOrd="0" presId="urn:microsoft.com/office/officeart/2005/8/layout/hierarchy1"/>
    <dgm:cxn modelId="{840C69AE-5FA0-4646-948A-E241A599CCB5}" type="presParOf" srcId="{2EAF8517-E674-40E1-AF12-6048AED89D73}" destId="{9C24FAA6-5435-48D6-8060-DC37797411A2}" srcOrd="1" destOrd="0" presId="urn:microsoft.com/office/officeart/2005/8/layout/hierarchy1"/>
    <dgm:cxn modelId="{F1EFC933-87F0-46EB-86FA-54C02FFB71F5}" type="presParOf" srcId="{A3FE38AC-3E58-4F0F-95B6-89866B184DAE}" destId="{B9D0DB33-6C93-4E8A-B5E0-EA52F22BE780}" srcOrd="1" destOrd="0" presId="urn:microsoft.com/office/officeart/2005/8/layout/hierarchy1"/>
    <dgm:cxn modelId="{F2750A4A-70CD-4841-9CF1-F5BF384698B8}" type="presParOf" srcId="{B9D0DB33-6C93-4E8A-B5E0-EA52F22BE780}" destId="{EC55947C-F2DE-4997-940D-DDC27188145B}" srcOrd="0" destOrd="0" presId="urn:microsoft.com/office/officeart/2005/8/layout/hierarchy1"/>
    <dgm:cxn modelId="{30ECD28F-43C7-4A34-837C-D0FB8E97232A}" type="presParOf" srcId="{B9D0DB33-6C93-4E8A-B5E0-EA52F22BE780}" destId="{ABA6A86B-4B8E-4EFC-A262-D87C6370F538}" srcOrd="1" destOrd="0" presId="urn:microsoft.com/office/officeart/2005/8/layout/hierarchy1"/>
    <dgm:cxn modelId="{3C00B1D3-724B-4A64-841F-5DB2AEFA4158}" type="presParOf" srcId="{ABA6A86B-4B8E-4EFC-A262-D87C6370F538}" destId="{050FF9EC-C04B-40D6-8E8E-F8728A6FF056}" srcOrd="0" destOrd="0" presId="urn:microsoft.com/office/officeart/2005/8/layout/hierarchy1"/>
    <dgm:cxn modelId="{3A5A121C-F9CA-4541-8F2A-3BC244D4A078}" type="presParOf" srcId="{050FF9EC-C04B-40D6-8E8E-F8728A6FF056}" destId="{4CACBBF6-4E11-481D-9730-E0BBA41D532F}" srcOrd="0" destOrd="0" presId="urn:microsoft.com/office/officeart/2005/8/layout/hierarchy1"/>
    <dgm:cxn modelId="{7DD869E7-FEAC-40C7-A423-CF507E53E147}" type="presParOf" srcId="{050FF9EC-C04B-40D6-8E8E-F8728A6FF056}" destId="{04001797-9664-4657-B18B-8253765EB311}" srcOrd="1" destOrd="0" presId="urn:microsoft.com/office/officeart/2005/8/layout/hierarchy1"/>
    <dgm:cxn modelId="{F1C1B85C-6903-4EF1-8C05-FB5733989A62}" type="presParOf" srcId="{ABA6A86B-4B8E-4EFC-A262-D87C6370F538}" destId="{D66A4336-668F-450C-B862-3DDC68B17D0F}" srcOrd="1" destOrd="0" presId="urn:microsoft.com/office/officeart/2005/8/layout/hierarchy1"/>
    <dgm:cxn modelId="{CDC01B8E-7C3D-4799-A655-F20C9C464DB2}" type="presParOf" srcId="{D66A4336-668F-450C-B862-3DDC68B17D0F}" destId="{E0F1E529-08F1-4573-AD53-96187B8B13E0}" srcOrd="0" destOrd="0" presId="urn:microsoft.com/office/officeart/2005/8/layout/hierarchy1"/>
    <dgm:cxn modelId="{87F5EC4D-7212-450B-B5C3-5974577003C9}" type="presParOf" srcId="{D66A4336-668F-450C-B862-3DDC68B17D0F}" destId="{CD337002-1DED-491F-A72F-D83AC6A6A9B0}" srcOrd="1" destOrd="0" presId="urn:microsoft.com/office/officeart/2005/8/layout/hierarchy1"/>
    <dgm:cxn modelId="{9CCEDB76-7194-47B1-B488-722AC47D139C}" type="presParOf" srcId="{CD337002-1DED-491F-A72F-D83AC6A6A9B0}" destId="{9E136CBB-B72D-42D8-BFBD-5438679096E2}" srcOrd="0" destOrd="0" presId="urn:microsoft.com/office/officeart/2005/8/layout/hierarchy1"/>
    <dgm:cxn modelId="{71FC9792-B03F-429E-8922-5EB6CD82328C}" type="presParOf" srcId="{9E136CBB-B72D-42D8-BFBD-5438679096E2}" destId="{BBCE45B3-8B31-475A-8626-64806BFBCEDA}" srcOrd="0" destOrd="0" presId="urn:microsoft.com/office/officeart/2005/8/layout/hierarchy1"/>
    <dgm:cxn modelId="{970CF26B-5B3C-4D5E-A1DC-A7AE931ECBE3}" type="presParOf" srcId="{9E136CBB-B72D-42D8-BFBD-5438679096E2}" destId="{12386398-8E21-48DE-A709-9CF144D68F45}" srcOrd="1" destOrd="0" presId="urn:microsoft.com/office/officeart/2005/8/layout/hierarchy1"/>
    <dgm:cxn modelId="{4036B59D-AC20-47A0-A4C0-771C6AB7F29A}" type="presParOf" srcId="{CD337002-1DED-491F-A72F-D83AC6A6A9B0}" destId="{ECA81820-D69F-4B85-909D-768105CE265C}" srcOrd="1" destOrd="0" presId="urn:microsoft.com/office/officeart/2005/8/layout/hierarchy1"/>
    <dgm:cxn modelId="{98940974-62A3-44F3-88A1-FBE3063B3291}" type="presParOf" srcId="{ECA81820-D69F-4B85-909D-768105CE265C}" destId="{D76BE0F1-4483-4251-B8AB-20514778A1EA}" srcOrd="0" destOrd="0" presId="urn:microsoft.com/office/officeart/2005/8/layout/hierarchy1"/>
    <dgm:cxn modelId="{924B5DF4-BA8B-4F72-BC16-3FDC11CD6A86}" type="presParOf" srcId="{ECA81820-D69F-4B85-909D-768105CE265C}" destId="{18C1262C-992A-4AC1-9A9A-04DAB28B9FC0}" srcOrd="1" destOrd="0" presId="urn:microsoft.com/office/officeart/2005/8/layout/hierarchy1"/>
    <dgm:cxn modelId="{D619DEC7-0B97-414E-87C3-C712BF0BD03F}" type="presParOf" srcId="{18C1262C-992A-4AC1-9A9A-04DAB28B9FC0}" destId="{406FFD96-BD54-481A-9213-54FBD689E244}" srcOrd="0" destOrd="0" presId="urn:microsoft.com/office/officeart/2005/8/layout/hierarchy1"/>
    <dgm:cxn modelId="{3F799701-2CE5-4DF7-96E1-499ACEFBA60E}" type="presParOf" srcId="{406FFD96-BD54-481A-9213-54FBD689E244}" destId="{09494CDF-95B4-4A6F-AB46-876965977563}" srcOrd="0" destOrd="0" presId="urn:microsoft.com/office/officeart/2005/8/layout/hierarchy1"/>
    <dgm:cxn modelId="{C69A2075-01BC-4FDA-8E01-F4EB43A6AE19}" type="presParOf" srcId="{406FFD96-BD54-481A-9213-54FBD689E244}" destId="{45AD2793-D45E-41E2-92D0-CADFFC57E6D3}" srcOrd="1" destOrd="0" presId="urn:microsoft.com/office/officeart/2005/8/layout/hierarchy1"/>
    <dgm:cxn modelId="{4178E0CE-04D1-4991-A8C1-F0C1FC04F6A1}" type="presParOf" srcId="{18C1262C-992A-4AC1-9A9A-04DAB28B9FC0}" destId="{3C90104C-7213-450B-A925-35CEDF81152C}" srcOrd="1" destOrd="0" presId="urn:microsoft.com/office/officeart/2005/8/layout/hierarchy1"/>
    <dgm:cxn modelId="{69A98260-B07B-449A-8937-19290221E17B}" type="presParOf" srcId="{A82819F4-9A01-44DF-A609-ACEB200915EC}" destId="{4A804EC0-FE63-46E1-AC2D-E8583667BF63}" srcOrd="2" destOrd="0" presId="urn:microsoft.com/office/officeart/2005/8/layout/hierarchy1"/>
    <dgm:cxn modelId="{EBF5976D-8C07-4DB9-8016-858298B9F1D4}" type="presParOf" srcId="{A82819F4-9A01-44DF-A609-ACEB200915EC}" destId="{0BB6AAF1-4075-4C74-A0B6-5E7F75FC403A}" srcOrd="3" destOrd="0" presId="urn:microsoft.com/office/officeart/2005/8/layout/hierarchy1"/>
    <dgm:cxn modelId="{CCCC2B2B-CB8B-4039-8FA7-0C419EFA83D8}" type="presParOf" srcId="{0BB6AAF1-4075-4C74-A0B6-5E7F75FC403A}" destId="{8AEE2FF1-D6B2-4068-A05D-84012DFDE9FF}" srcOrd="0" destOrd="0" presId="urn:microsoft.com/office/officeart/2005/8/layout/hierarchy1"/>
    <dgm:cxn modelId="{E9B30D53-061F-447F-A37F-78EEA24CC6EF}" type="presParOf" srcId="{8AEE2FF1-D6B2-4068-A05D-84012DFDE9FF}" destId="{F4A4B1B3-28BD-4069-A2B0-AF91211B1F10}" srcOrd="0" destOrd="0" presId="urn:microsoft.com/office/officeart/2005/8/layout/hierarchy1"/>
    <dgm:cxn modelId="{1F7B9EE4-3A12-4C08-AC80-A037282616A8}" type="presParOf" srcId="{8AEE2FF1-D6B2-4068-A05D-84012DFDE9FF}" destId="{B76FA56C-CEFB-4D2B-8A37-80C66581CC29}" srcOrd="1" destOrd="0" presId="urn:microsoft.com/office/officeart/2005/8/layout/hierarchy1"/>
    <dgm:cxn modelId="{A5AE8928-64B9-422A-ACA9-E68A739EF1B7}" type="presParOf" srcId="{0BB6AAF1-4075-4C74-A0B6-5E7F75FC403A}" destId="{06E0C1B0-161D-4B4C-AD7E-65DD34F61A49}" srcOrd="1" destOrd="0" presId="urn:microsoft.com/office/officeart/2005/8/layout/hierarchy1"/>
    <dgm:cxn modelId="{4668ED32-9B27-489E-A9F4-7A3F6960AE45}" type="presParOf" srcId="{06E0C1B0-161D-4B4C-AD7E-65DD34F61A49}" destId="{69FF80EC-AA2B-410A-8D90-11D4916D372F}" srcOrd="0" destOrd="0" presId="urn:microsoft.com/office/officeart/2005/8/layout/hierarchy1"/>
    <dgm:cxn modelId="{ADC96BFB-3268-44A6-96E0-56051F28C183}" type="presParOf" srcId="{06E0C1B0-161D-4B4C-AD7E-65DD34F61A49}" destId="{D6F678CC-1765-441D-B81F-DFC43F937375}" srcOrd="1" destOrd="0" presId="urn:microsoft.com/office/officeart/2005/8/layout/hierarchy1"/>
    <dgm:cxn modelId="{31293FBF-BE74-4FC0-9CD1-E02BABC9E9C0}" type="presParOf" srcId="{D6F678CC-1765-441D-B81F-DFC43F937375}" destId="{68E20778-9F98-416C-8FC9-9BD643C6EEFD}" srcOrd="0" destOrd="0" presId="urn:microsoft.com/office/officeart/2005/8/layout/hierarchy1"/>
    <dgm:cxn modelId="{986721D2-5AEE-4099-B282-7A6297BC6653}" type="presParOf" srcId="{68E20778-9F98-416C-8FC9-9BD643C6EEFD}" destId="{09E06DB3-CB93-4D08-A158-88204D68FFDB}" srcOrd="0" destOrd="0" presId="urn:microsoft.com/office/officeart/2005/8/layout/hierarchy1"/>
    <dgm:cxn modelId="{DBA34C3B-ED4D-4107-BDBE-37AD24B33408}" type="presParOf" srcId="{68E20778-9F98-416C-8FC9-9BD643C6EEFD}" destId="{D96DB87C-CAB7-4555-8927-EB3FF32BBB7A}" srcOrd="1" destOrd="0" presId="urn:microsoft.com/office/officeart/2005/8/layout/hierarchy1"/>
    <dgm:cxn modelId="{4CA16261-3B95-48AB-BDB4-267329804E82}" type="presParOf" srcId="{D6F678CC-1765-441D-B81F-DFC43F937375}" destId="{874AEF81-7A61-4794-A404-366F30E9209E}" srcOrd="1" destOrd="0" presId="urn:microsoft.com/office/officeart/2005/8/layout/hierarchy1"/>
    <dgm:cxn modelId="{8B68E04C-DFF5-4972-92AE-B1C97A83BD51}" type="presParOf" srcId="{874AEF81-7A61-4794-A404-366F30E9209E}" destId="{46455472-35A7-4E80-AC19-1A4442968FB0}" srcOrd="0" destOrd="0" presId="urn:microsoft.com/office/officeart/2005/8/layout/hierarchy1"/>
    <dgm:cxn modelId="{E5BCCC94-447D-4C5F-BE91-A97399310979}" type="presParOf" srcId="{874AEF81-7A61-4794-A404-366F30E9209E}" destId="{8AB2E6FA-498C-4852-A228-BCFB00732B27}" srcOrd="1" destOrd="0" presId="urn:microsoft.com/office/officeart/2005/8/layout/hierarchy1"/>
    <dgm:cxn modelId="{05569716-1C91-44E5-A557-9C588C8B8DA2}" type="presParOf" srcId="{8AB2E6FA-498C-4852-A228-BCFB00732B27}" destId="{EB680249-F3D3-4190-B982-B23062E93DA0}" srcOrd="0" destOrd="0" presId="urn:microsoft.com/office/officeart/2005/8/layout/hierarchy1"/>
    <dgm:cxn modelId="{17BAEA92-00DD-4E78-833D-E51BF233A50E}" type="presParOf" srcId="{EB680249-F3D3-4190-B982-B23062E93DA0}" destId="{78079294-D94B-4504-BC08-760668D870D5}" srcOrd="0" destOrd="0" presId="urn:microsoft.com/office/officeart/2005/8/layout/hierarchy1"/>
    <dgm:cxn modelId="{8FE47AF9-3B5E-4199-9ADD-44C2E407B3BF}" type="presParOf" srcId="{EB680249-F3D3-4190-B982-B23062E93DA0}" destId="{C59370D8-71CA-42B3-BBDA-7114AD0DCD66}" srcOrd="1" destOrd="0" presId="urn:microsoft.com/office/officeart/2005/8/layout/hierarchy1"/>
    <dgm:cxn modelId="{B6746E8F-5E78-4410-B124-58FAF66954A0}" type="presParOf" srcId="{8AB2E6FA-498C-4852-A228-BCFB00732B27}" destId="{969538F4-427A-4CE8-B6CD-03271E48F7B8}" srcOrd="1" destOrd="0" presId="urn:microsoft.com/office/officeart/2005/8/layout/hierarchy1"/>
    <dgm:cxn modelId="{10D3EB8E-EC37-42DF-89D8-08547FAC7332}" type="presParOf" srcId="{969538F4-427A-4CE8-B6CD-03271E48F7B8}" destId="{1A06DCF2-9FA0-44F5-8B8B-D0D70799CCF9}" srcOrd="0" destOrd="0" presId="urn:microsoft.com/office/officeart/2005/8/layout/hierarchy1"/>
    <dgm:cxn modelId="{CA379BE0-53E5-4CF0-994D-0109AD6A19AC}" type="presParOf" srcId="{969538F4-427A-4CE8-B6CD-03271E48F7B8}" destId="{D4A2F467-3F02-4118-AA50-4B29329D98CA}" srcOrd="1" destOrd="0" presId="urn:microsoft.com/office/officeart/2005/8/layout/hierarchy1"/>
    <dgm:cxn modelId="{65CD228A-323B-4073-BB6B-9DC0F86FFEF0}" type="presParOf" srcId="{D4A2F467-3F02-4118-AA50-4B29329D98CA}" destId="{935DD06E-B6CC-41B8-B2C6-E65CD2F2CF86}" srcOrd="0" destOrd="0" presId="urn:microsoft.com/office/officeart/2005/8/layout/hierarchy1"/>
    <dgm:cxn modelId="{F83A2D25-4ABE-4566-BD5E-4F8D7C7B28EA}" type="presParOf" srcId="{935DD06E-B6CC-41B8-B2C6-E65CD2F2CF86}" destId="{F26ED2DF-431C-4D2D-B451-2DE722B813F4}" srcOrd="0" destOrd="0" presId="urn:microsoft.com/office/officeart/2005/8/layout/hierarchy1"/>
    <dgm:cxn modelId="{F4B1AD94-444E-4C89-A038-0291804F1BD9}" type="presParOf" srcId="{935DD06E-B6CC-41B8-B2C6-E65CD2F2CF86}" destId="{34704EAD-4DE2-4057-8F37-451BD1DEB99B}" srcOrd="1" destOrd="0" presId="urn:microsoft.com/office/officeart/2005/8/layout/hierarchy1"/>
    <dgm:cxn modelId="{46E0998D-B962-4BC4-A7D8-5A2171163971}" type="presParOf" srcId="{D4A2F467-3F02-4118-AA50-4B29329D98CA}" destId="{A884F6E2-F27B-4313-B9A1-F2E66A2EED2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8E50CE-6074-4944-B236-27DE24D43761}" type="doc">
      <dgm:prSet loTypeId="urn:microsoft.com/office/officeart/2005/8/layout/lProcess2" loCatId="relationship" qsTypeId="urn:microsoft.com/office/officeart/2005/8/quickstyle/simple2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D84AB1E2-A502-463A-8039-F809D72C6E3B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Легочная </a:t>
          </a:r>
          <a:endParaRPr lang="ru-RU" b="1" dirty="0">
            <a:solidFill>
              <a:srgbClr val="FF0000"/>
            </a:solidFill>
          </a:endParaRPr>
        </a:p>
      </dgm:t>
    </dgm:pt>
    <dgm:pt modelId="{4DA9481D-6925-483F-96C8-89605F5369DE}" type="parTrans" cxnId="{E494C98A-CE9F-4C5A-93DD-1E78B689E8E0}">
      <dgm:prSet/>
      <dgm:spPr/>
      <dgm:t>
        <a:bodyPr/>
        <a:lstStyle/>
        <a:p>
          <a:endParaRPr lang="ru-RU"/>
        </a:p>
      </dgm:t>
    </dgm:pt>
    <dgm:pt modelId="{4677F62F-076D-47A5-95B9-661367BD15FF}" type="sibTrans" cxnId="{E494C98A-CE9F-4C5A-93DD-1E78B689E8E0}">
      <dgm:prSet/>
      <dgm:spPr/>
      <dgm:t>
        <a:bodyPr/>
        <a:lstStyle/>
        <a:p>
          <a:endParaRPr lang="ru-RU"/>
        </a:p>
      </dgm:t>
    </dgm:pt>
    <dgm:pt modelId="{36222AD7-B5D5-4C4C-BCAA-A945FEA50970}">
      <dgm:prSet phldrT="[Текст]"/>
      <dgm:spPr/>
      <dgm:t>
        <a:bodyPr/>
        <a:lstStyle/>
        <a:p>
          <a:r>
            <a:rPr lang="ru-RU" dirty="0" smtClean="0"/>
            <a:t>О₂</a:t>
          </a:r>
          <a:endParaRPr lang="ru-RU" dirty="0"/>
        </a:p>
      </dgm:t>
    </dgm:pt>
    <dgm:pt modelId="{6021888D-9F1F-4268-A311-35B7060A055C}" type="parTrans" cxnId="{28E280DE-70B5-4A0F-8D44-F0D6A53B2ECC}">
      <dgm:prSet/>
      <dgm:spPr/>
      <dgm:t>
        <a:bodyPr/>
        <a:lstStyle/>
        <a:p>
          <a:endParaRPr lang="ru-RU"/>
        </a:p>
      </dgm:t>
    </dgm:pt>
    <dgm:pt modelId="{D2F48550-E6AE-4B89-BDAC-B4BF61C2170C}" type="sibTrans" cxnId="{28E280DE-70B5-4A0F-8D44-F0D6A53B2ECC}">
      <dgm:prSet/>
      <dgm:spPr/>
      <dgm:t>
        <a:bodyPr/>
        <a:lstStyle/>
        <a:p>
          <a:endParaRPr lang="ru-RU"/>
        </a:p>
      </dgm:t>
    </dgm:pt>
    <dgm:pt modelId="{B577D410-EB02-4B43-83ED-714910B57575}">
      <dgm:prSet phldrT="[Текст]"/>
      <dgm:spPr/>
      <dgm:t>
        <a:bodyPr/>
        <a:lstStyle/>
        <a:p>
          <a:r>
            <a:rPr lang="en-US" dirty="0" smtClean="0"/>
            <a:t>CO</a:t>
          </a:r>
          <a:r>
            <a:rPr lang="en-US" dirty="0" smtClean="0">
              <a:latin typeface="Constantia"/>
            </a:rPr>
            <a:t>₂</a:t>
          </a:r>
          <a:endParaRPr lang="ru-RU" dirty="0"/>
        </a:p>
      </dgm:t>
    </dgm:pt>
    <dgm:pt modelId="{AD83367B-A2C9-4F13-947E-9C436CE3B110}" type="parTrans" cxnId="{C2B5938E-149F-4FBD-8A07-763B7B5F1A15}">
      <dgm:prSet/>
      <dgm:spPr/>
      <dgm:t>
        <a:bodyPr/>
        <a:lstStyle/>
        <a:p>
          <a:endParaRPr lang="ru-RU"/>
        </a:p>
      </dgm:t>
    </dgm:pt>
    <dgm:pt modelId="{162F3674-8250-4555-BADA-455F624B821F}" type="sibTrans" cxnId="{C2B5938E-149F-4FBD-8A07-763B7B5F1A15}">
      <dgm:prSet/>
      <dgm:spPr/>
      <dgm:t>
        <a:bodyPr/>
        <a:lstStyle/>
        <a:p>
          <a:endParaRPr lang="ru-RU"/>
        </a:p>
      </dgm:t>
    </dgm:pt>
    <dgm:pt modelId="{3F203F84-2728-40FE-A500-CE7AC4CC1222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Транспортная </a:t>
          </a:r>
          <a:endParaRPr lang="ru-RU" b="1" dirty="0">
            <a:solidFill>
              <a:srgbClr val="FF0000"/>
            </a:solidFill>
          </a:endParaRPr>
        </a:p>
      </dgm:t>
    </dgm:pt>
    <dgm:pt modelId="{A4B5F5AB-CA10-4154-9CF3-299AFE3B3F63}" type="parTrans" cxnId="{5B05EA7A-FE44-4186-A098-7DF8F6175327}">
      <dgm:prSet/>
      <dgm:spPr/>
      <dgm:t>
        <a:bodyPr/>
        <a:lstStyle/>
        <a:p>
          <a:endParaRPr lang="ru-RU"/>
        </a:p>
      </dgm:t>
    </dgm:pt>
    <dgm:pt modelId="{CBDA18F5-AD89-4662-8222-4B2506594306}" type="sibTrans" cxnId="{5B05EA7A-FE44-4186-A098-7DF8F6175327}">
      <dgm:prSet/>
      <dgm:spPr/>
      <dgm:t>
        <a:bodyPr/>
        <a:lstStyle/>
        <a:p>
          <a:endParaRPr lang="ru-RU"/>
        </a:p>
      </dgm:t>
    </dgm:pt>
    <dgm:pt modelId="{A7B32F79-A2EB-414A-9C42-1574F5B18D7F}">
      <dgm:prSet phldrT="[Текст]"/>
      <dgm:spPr/>
      <dgm:t>
        <a:bodyPr/>
        <a:lstStyle/>
        <a:p>
          <a:r>
            <a:rPr lang="en-US" dirty="0" err="1" smtClean="0"/>
            <a:t>HbO</a:t>
          </a:r>
          <a:r>
            <a:rPr lang="en-US" dirty="0" smtClean="0"/>
            <a:t>₂</a:t>
          </a:r>
          <a:endParaRPr lang="ru-RU" dirty="0"/>
        </a:p>
      </dgm:t>
    </dgm:pt>
    <dgm:pt modelId="{100D0982-0BB3-45F1-87D1-315E819F5BB1}" type="parTrans" cxnId="{EB52506C-2B0C-462A-86AD-0C503F0F2797}">
      <dgm:prSet/>
      <dgm:spPr/>
      <dgm:t>
        <a:bodyPr/>
        <a:lstStyle/>
        <a:p>
          <a:endParaRPr lang="ru-RU"/>
        </a:p>
      </dgm:t>
    </dgm:pt>
    <dgm:pt modelId="{A2276C70-B13A-485B-80F5-6316494CAE1B}" type="sibTrans" cxnId="{EB52506C-2B0C-462A-86AD-0C503F0F2797}">
      <dgm:prSet/>
      <dgm:spPr/>
      <dgm:t>
        <a:bodyPr/>
        <a:lstStyle/>
        <a:p>
          <a:endParaRPr lang="ru-RU"/>
        </a:p>
      </dgm:t>
    </dgm:pt>
    <dgm:pt modelId="{39CA413F-1BC7-4A14-BCD2-56D798238650}">
      <dgm:prSet phldrT="[Текст]"/>
      <dgm:spPr/>
      <dgm:t>
        <a:bodyPr/>
        <a:lstStyle/>
        <a:p>
          <a:r>
            <a:rPr lang="en-US" dirty="0" err="1" smtClean="0"/>
            <a:t>HbCO</a:t>
          </a:r>
          <a:r>
            <a:rPr lang="en-US" dirty="0" smtClean="0">
              <a:latin typeface="Constantia"/>
            </a:rPr>
            <a:t>₂</a:t>
          </a:r>
          <a:endParaRPr lang="ru-RU" dirty="0"/>
        </a:p>
      </dgm:t>
    </dgm:pt>
    <dgm:pt modelId="{620285B4-5B19-4967-9A76-7875F4385223}" type="parTrans" cxnId="{3EC322B1-281E-4C80-8502-6A76CD1FA577}">
      <dgm:prSet/>
      <dgm:spPr/>
      <dgm:t>
        <a:bodyPr/>
        <a:lstStyle/>
        <a:p>
          <a:endParaRPr lang="ru-RU"/>
        </a:p>
      </dgm:t>
    </dgm:pt>
    <dgm:pt modelId="{2C91412C-89D1-4858-8493-25DF244E6970}" type="sibTrans" cxnId="{3EC322B1-281E-4C80-8502-6A76CD1FA577}">
      <dgm:prSet/>
      <dgm:spPr/>
      <dgm:t>
        <a:bodyPr/>
        <a:lstStyle/>
        <a:p>
          <a:endParaRPr lang="ru-RU"/>
        </a:p>
      </dgm:t>
    </dgm:pt>
    <dgm:pt modelId="{876B7557-8D25-4D35-904E-AAB8B343748A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Тканевая </a:t>
          </a:r>
          <a:endParaRPr lang="ru-RU" b="1" dirty="0">
            <a:solidFill>
              <a:srgbClr val="FF0000"/>
            </a:solidFill>
          </a:endParaRPr>
        </a:p>
      </dgm:t>
    </dgm:pt>
    <dgm:pt modelId="{CB687BC0-CDEB-4389-BD25-813FFAB50F2A}" type="parTrans" cxnId="{B7F3F5BF-E86F-4D3A-9D4F-FB1F6AD2008B}">
      <dgm:prSet/>
      <dgm:spPr/>
      <dgm:t>
        <a:bodyPr/>
        <a:lstStyle/>
        <a:p>
          <a:endParaRPr lang="ru-RU"/>
        </a:p>
      </dgm:t>
    </dgm:pt>
    <dgm:pt modelId="{94BE7239-3EB9-4C3F-BF84-36D11A6B8A6A}" type="sibTrans" cxnId="{B7F3F5BF-E86F-4D3A-9D4F-FB1F6AD2008B}">
      <dgm:prSet/>
      <dgm:spPr/>
      <dgm:t>
        <a:bodyPr/>
        <a:lstStyle/>
        <a:p>
          <a:endParaRPr lang="ru-RU"/>
        </a:p>
      </dgm:t>
    </dgm:pt>
    <dgm:pt modelId="{F71A55E5-43AD-4DD3-827E-F3522F1D7543}">
      <dgm:prSet phldrT="[Текст]"/>
      <dgm:spPr/>
      <dgm:t>
        <a:bodyPr/>
        <a:lstStyle/>
        <a:p>
          <a:r>
            <a:rPr lang="en-US" dirty="0" smtClean="0"/>
            <a:t>O</a:t>
          </a:r>
          <a:r>
            <a:rPr lang="en-US" dirty="0" smtClean="0">
              <a:latin typeface="Constantia"/>
            </a:rPr>
            <a:t>₂</a:t>
          </a:r>
          <a:endParaRPr lang="ru-RU" dirty="0"/>
        </a:p>
      </dgm:t>
    </dgm:pt>
    <dgm:pt modelId="{2658A01E-AD7F-4F65-8FDC-377346539E63}" type="parTrans" cxnId="{9B78E6F6-0836-4566-B849-DD35B76991E4}">
      <dgm:prSet/>
      <dgm:spPr/>
      <dgm:t>
        <a:bodyPr/>
        <a:lstStyle/>
        <a:p>
          <a:endParaRPr lang="ru-RU"/>
        </a:p>
      </dgm:t>
    </dgm:pt>
    <dgm:pt modelId="{6ABE8BE9-DB28-44BE-96B0-B7D880D949AB}" type="sibTrans" cxnId="{9B78E6F6-0836-4566-B849-DD35B76991E4}">
      <dgm:prSet/>
      <dgm:spPr/>
      <dgm:t>
        <a:bodyPr/>
        <a:lstStyle/>
        <a:p>
          <a:endParaRPr lang="ru-RU"/>
        </a:p>
      </dgm:t>
    </dgm:pt>
    <dgm:pt modelId="{E7AD9053-7AF4-4C17-8120-98AA9BDDF5DE}">
      <dgm:prSet phldrT="[Текст]"/>
      <dgm:spPr/>
      <dgm:t>
        <a:bodyPr/>
        <a:lstStyle/>
        <a:p>
          <a:r>
            <a:rPr lang="en-US" dirty="0" smtClean="0"/>
            <a:t>CO</a:t>
          </a:r>
          <a:r>
            <a:rPr lang="en-US" dirty="0" smtClean="0">
              <a:latin typeface="Constantia"/>
            </a:rPr>
            <a:t>₂</a:t>
          </a:r>
          <a:endParaRPr lang="ru-RU" dirty="0"/>
        </a:p>
      </dgm:t>
    </dgm:pt>
    <dgm:pt modelId="{8C07B927-EBA2-4BD4-ACB0-D87964A0CAA4}" type="parTrans" cxnId="{50BEABDE-2C66-43B4-9847-AEF3509DECA1}">
      <dgm:prSet/>
      <dgm:spPr/>
      <dgm:t>
        <a:bodyPr/>
        <a:lstStyle/>
        <a:p>
          <a:endParaRPr lang="ru-RU"/>
        </a:p>
      </dgm:t>
    </dgm:pt>
    <dgm:pt modelId="{2BE4DBCA-1ABD-4B9D-8ED4-10947D458C5F}" type="sibTrans" cxnId="{50BEABDE-2C66-43B4-9847-AEF3509DECA1}">
      <dgm:prSet/>
      <dgm:spPr/>
      <dgm:t>
        <a:bodyPr/>
        <a:lstStyle/>
        <a:p>
          <a:endParaRPr lang="ru-RU"/>
        </a:p>
      </dgm:t>
    </dgm:pt>
    <dgm:pt modelId="{D5292FB2-6394-4C27-9E61-E03789F12E7D}" type="pres">
      <dgm:prSet presAssocID="{718E50CE-6074-4944-B236-27DE24D4376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035D03-24F1-4B56-8FC4-68BC6B5C02A2}" type="pres">
      <dgm:prSet presAssocID="{D84AB1E2-A502-463A-8039-F809D72C6E3B}" presName="compNode" presStyleCnt="0"/>
      <dgm:spPr/>
    </dgm:pt>
    <dgm:pt modelId="{902C9B55-A563-414B-A40B-FDBD8B25E11B}" type="pres">
      <dgm:prSet presAssocID="{D84AB1E2-A502-463A-8039-F809D72C6E3B}" presName="aNode" presStyleLbl="bgShp" presStyleIdx="0" presStyleCnt="3"/>
      <dgm:spPr/>
      <dgm:t>
        <a:bodyPr/>
        <a:lstStyle/>
        <a:p>
          <a:endParaRPr lang="ru-RU"/>
        </a:p>
      </dgm:t>
    </dgm:pt>
    <dgm:pt modelId="{6C3CE8A2-D5F7-4574-8589-1F2FDE87E395}" type="pres">
      <dgm:prSet presAssocID="{D84AB1E2-A502-463A-8039-F809D72C6E3B}" presName="textNode" presStyleLbl="bgShp" presStyleIdx="0" presStyleCnt="3"/>
      <dgm:spPr/>
      <dgm:t>
        <a:bodyPr/>
        <a:lstStyle/>
        <a:p>
          <a:endParaRPr lang="ru-RU"/>
        </a:p>
      </dgm:t>
    </dgm:pt>
    <dgm:pt modelId="{944C16A6-84A8-491D-A314-FD45A581DE80}" type="pres">
      <dgm:prSet presAssocID="{D84AB1E2-A502-463A-8039-F809D72C6E3B}" presName="compChildNode" presStyleCnt="0"/>
      <dgm:spPr/>
    </dgm:pt>
    <dgm:pt modelId="{DDD697F5-C877-4ECC-A0E2-F76080E8968C}" type="pres">
      <dgm:prSet presAssocID="{D84AB1E2-A502-463A-8039-F809D72C6E3B}" presName="theInnerList" presStyleCnt="0"/>
      <dgm:spPr/>
    </dgm:pt>
    <dgm:pt modelId="{B33CA4FC-B47B-4F13-A0CB-5C15A78D6C3F}" type="pres">
      <dgm:prSet presAssocID="{36222AD7-B5D5-4C4C-BCAA-A945FEA50970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EFA5BF-CE88-4E3D-BC21-64089EE0F793}" type="pres">
      <dgm:prSet presAssocID="{36222AD7-B5D5-4C4C-BCAA-A945FEA50970}" presName="aSpace2" presStyleCnt="0"/>
      <dgm:spPr/>
    </dgm:pt>
    <dgm:pt modelId="{43A112B7-FA3C-4E68-94EB-2845AC120E96}" type="pres">
      <dgm:prSet presAssocID="{B577D410-EB02-4B43-83ED-714910B57575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E26574-38AD-4883-AAA4-74BC8D643BA2}" type="pres">
      <dgm:prSet presAssocID="{D84AB1E2-A502-463A-8039-F809D72C6E3B}" presName="aSpace" presStyleCnt="0"/>
      <dgm:spPr/>
    </dgm:pt>
    <dgm:pt modelId="{B2243EC1-67C8-47E4-98A4-635D1B977874}" type="pres">
      <dgm:prSet presAssocID="{3F203F84-2728-40FE-A500-CE7AC4CC1222}" presName="compNode" presStyleCnt="0"/>
      <dgm:spPr/>
    </dgm:pt>
    <dgm:pt modelId="{F14436F8-CC42-472E-A6C7-46798596BB6A}" type="pres">
      <dgm:prSet presAssocID="{3F203F84-2728-40FE-A500-CE7AC4CC1222}" presName="aNode" presStyleLbl="bgShp" presStyleIdx="1" presStyleCnt="3"/>
      <dgm:spPr/>
      <dgm:t>
        <a:bodyPr/>
        <a:lstStyle/>
        <a:p>
          <a:endParaRPr lang="ru-RU"/>
        </a:p>
      </dgm:t>
    </dgm:pt>
    <dgm:pt modelId="{2916214D-3277-4E90-B3CD-11E0A41A16F0}" type="pres">
      <dgm:prSet presAssocID="{3F203F84-2728-40FE-A500-CE7AC4CC1222}" presName="textNode" presStyleLbl="bgShp" presStyleIdx="1" presStyleCnt="3"/>
      <dgm:spPr/>
      <dgm:t>
        <a:bodyPr/>
        <a:lstStyle/>
        <a:p>
          <a:endParaRPr lang="ru-RU"/>
        </a:p>
      </dgm:t>
    </dgm:pt>
    <dgm:pt modelId="{391B73BB-9386-4AD7-9CCD-2817705F5F09}" type="pres">
      <dgm:prSet presAssocID="{3F203F84-2728-40FE-A500-CE7AC4CC1222}" presName="compChildNode" presStyleCnt="0"/>
      <dgm:spPr/>
    </dgm:pt>
    <dgm:pt modelId="{D5F121BD-8F41-4051-ABFC-8771CABD4D36}" type="pres">
      <dgm:prSet presAssocID="{3F203F84-2728-40FE-A500-CE7AC4CC1222}" presName="theInnerList" presStyleCnt="0"/>
      <dgm:spPr/>
    </dgm:pt>
    <dgm:pt modelId="{0BCBDE06-ED29-44AD-A61E-D1AC78B8D80C}" type="pres">
      <dgm:prSet presAssocID="{A7B32F79-A2EB-414A-9C42-1574F5B18D7F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6949B3-BA44-490F-95BB-8F50F46E3DEB}" type="pres">
      <dgm:prSet presAssocID="{A7B32F79-A2EB-414A-9C42-1574F5B18D7F}" presName="aSpace2" presStyleCnt="0"/>
      <dgm:spPr/>
    </dgm:pt>
    <dgm:pt modelId="{06F70B2C-CD95-4746-B39A-C592C04E8484}" type="pres">
      <dgm:prSet presAssocID="{39CA413F-1BC7-4A14-BCD2-56D798238650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854167-ED47-437B-A8F4-9E1B5506A70B}" type="pres">
      <dgm:prSet presAssocID="{3F203F84-2728-40FE-A500-CE7AC4CC1222}" presName="aSpace" presStyleCnt="0"/>
      <dgm:spPr/>
    </dgm:pt>
    <dgm:pt modelId="{C1C365E0-097B-4EC5-AB5E-6D775515D7D1}" type="pres">
      <dgm:prSet presAssocID="{876B7557-8D25-4D35-904E-AAB8B343748A}" presName="compNode" presStyleCnt="0"/>
      <dgm:spPr/>
    </dgm:pt>
    <dgm:pt modelId="{AC00ACBE-6ECB-48F2-A4B3-8B774236CCFB}" type="pres">
      <dgm:prSet presAssocID="{876B7557-8D25-4D35-904E-AAB8B343748A}" presName="aNode" presStyleLbl="bgShp" presStyleIdx="2" presStyleCnt="3"/>
      <dgm:spPr/>
      <dgm:t>
        <a:bodyPr/>
        <a:lstStyle/>
        <a:p>
          <a:endParaRPr lang="ru-RU"/>
        </a:p>
      </dgm:t>
    </dgm:pt>
    <dgm:pt modelId="{0CF58885-0FC3-4E45-912A-654274C992FF}" type="pres">
      <dgm:prSet presAssocID="{876B7557-8D25-4D35-904E-AAB8B343748A}" presName="textNode" presStyleLbl="bgShp" presStyleIdx="2" presStyleCnt="3"/>
      <dgm:spPr/>
      <dgm:t>
        <a:bodyPr/>
        <a:lstStyle/>
        <a:p>
          <a:endParaRPr lang="ru-RU"/>
        </a:p>
      </dgm:t>
    </dgm:pt>
    <dgm:pt modelId="{7D23FD9C-57D0-4C45-94F6-C82C0A00DDB9}" type="pres">
      <dgm:prSet presAssocID="{876B7557-8D25-4D35-904E-AAB8B343748A}" presName="compChildNode" presStyleCnt="0"/>
      <dgm:spPr/>
    </dgm:pt>
    <dgm:pt modelId="{1E3AB089-D188-42EC-A9AE-EC9A051D21BF}" type="pres">
      <dgm:prSet presAssocID="{876B7557-8D25-4D35-904E-AAB8B343748A}" presName="theInnerList" presStyleCnt="0"/>
      <dgm:spPr/>
    </dgm:pt>
    <dgm:pt modelId="{36EBDA34-691A-4036-96E6-79946A8DF486}" type="pres">
      <dgm:prSet presAssocID="{F71A55E5-43AD-4DD3-827E-F3522F1D7543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0C870C-4EA1-4E71-86BA-C051382C3F94}" type="pres">
      <dgm:prSet presAssocID="{F71A55E5-43AD-4DD3-827E-F3522F1D7543}" presName="aSpace2" presStyleCnt="0"/>
      <dgm:spPr/>
    </dgm:pt>
    <dgm:pt modelId="{770741BF-E376-486A-A143-21B9E7FAEB2F}" type="pres">
      <dgm:prSet presAssocID="{E7AD9053-7AF4-4C17-8120-98AA9BDDF5DE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E280DE-70B5-4A0F-8D44-F0D6A53B2ECC}" srcId="{D84AB1E2-A502-463A-8039-F809D72C6E3B}" destId="{36222AD7-B5D5-4C4C-BCAA-A945FEA50970}" srcOrd="0" destOrd="0" parTransId="{6021888D-9F1F-4268-A311-35B7060A055C}" sibTransId="{D2F48550-E6AE-4B89-BDAC-B4BF61C2170C}"/>
    <dgm:cxn modelId="{E494C98A-CE9F-4C5A-93DD-1E78B689E8E0}" srcId="{718E50CE-6074-4944-B236-27DE24D43761}" destId="{D84AB1E2-A502-463A-8039-F809D72C6E3B}" srcOrd="0" destOrd="0" parTransId="{4DA9481D-6925-483F-96C8-89605F5369DE}" sibTransId="{4677F62F-076D-47A5-95B9-661367BD15FF}"/>
    <dgm:cxn modelId="{A01093EC-AC0A-41A5-B2BC-6B80F1A58EC5}" type="presOf" srcId="{F71A55E5-43AD-4DD3-827E-F3522F1D7543}" destId="{36EBDA34-691A-4036-96E6-79946A8DF486}" srcOrd="0" destOrd="0" presId="urn:microsoft.com/office/officeart/2005/8/layout/lProcess2"/>
    <dgm:cxn modelId="{5B05EA7A-FE44-4186-A098-7DF8F6175327}" srcId="{718E50CE-6074-4944-B236-27DE24D43761}" destId="{3F203F84-2728-40FE-A500-CE7AC4CC1222}" srcOrd="1" destOrd="0" parTransId="{A4B5F5AB-CA10-4154-9CF3-299AFE3B3F63}" sibTransId="{CBDA18F5-AD89-4662-8222-4B2506594306}"/>
    <dgm:cxn modelId="{EB52506C-2B0C-462A-86AD-0C503F0F2797}" srcId="{3F203F84-2728-40FE-A500-CE7AC4CC1222}" destId="{A7B32F79-A2EB-414A-9C42-1574F5B18D7F}" srcOrd="0" destOrd="0" parTransId="{100D0982-0BB3-45F1-87D1-315E819F5BB1}" sibTransId="{A2276C70-B13A-485B-80F5-6316494CAE1B}"/>
    <dgm:cxn modelId="{B7F3F5BF-E86F-4D3A-9D4F-FB1F6AD2008B}" srcId="{718E50CE-6074-4944-B236-27DE24D43761}" destId="{876B7557-8D25-4D35-904E-AAB8B343748A}" srcOrd="2" destOrd="0" parTransId="{CB687BC0-CDEB-4389-BD25-813FFAB50F2A}" sibTransId="{94BE7239-3EB9-4C3F-BF84-36D11A6B8A6A}"/>
    <dgm:cxn modelId="{A8158759-9F8C-428F-AF02-7335C8E79301}" type="presOf" srcId="{39CA413F-1BC7-4A14-BCD2-56D798238650}" destId="{06F70B2C-CD95-4746-B39A-C592C04E8484}" srcOrd="0" destOrd="0" presId="urn:microsoft.com/office/officeart/2005/8/layout/lProcess2"/>
    <dgm:cxn modelId="{50BEABDE-2C66-43B4-9847-AEF3509DECA1}" srcId="{876B7557-8D25-4D35-904E-AAB8B343748A}" destId="{E7AD9053-7AF4-4C17-8120-98AA9BDDF5DE}" srcOrd="1" destOrd="0" parTransId="{8C07B927-EBA2-4BD4-ACB0-D87964A0CAA4}" sibTransId="{2BE4DBCA-1ABD-4B9D-8ED4-10947D458C5F}"/>
    <dgm:cxn modelId="{3EC322B1-281E-4C80-8502-6A76CD1FA577}" srcId="{3F203F84-2728-40FE-A500-CE7AC4CC1222}" destId="{39CA413F-1BC7-4A14-BCD2-56D798238650}" srcOrd="1" destOrd="0" parTransId="{620285B4-5B19-4967-9A76-7875F4385223}" sibTransId="{2C91412C-89D1-4858-8493-25DF244E6970}"/>
    <dgm:cxn modelId="{E2326878-0F41-4A9F-A68E-6BF0858B4BA2}" type="presOf" srcId="{36222AD7-B5D5-4C4C-BCAA-A945FEA50970}" destId="{B33CA4FC-B47B-4F13-A0CB-5C15A78D6C3F}" srcOrd="0" destOrd="0" presId="urn:microsoft.com/office/officeart/2005/8/layout/lProcess2"/>
    <dgm:cxn modelId="{6CCF7001-EBE1-4414-A3EE-84E1416C21BB}" type="presOf" srcId="{E7AD9053-7AF4-4C17-8120-98AA9BDDF5DE}" destId="{770741BF-E376-486A-A143-21B9E7FAEB2F}" srcOrd="0" destOrd="0" presId="urn:microsoft.com/office/officeart/2005/8/layout/lProcess2"/>
    <dgm:cxn modelId="{C2B5938E-149F-4FBD-8A07-763B7B5F1A15}" srcId="{D84AB1E2-A502-463A-8039-F809D72C6E3B}" destId="{B577D410-EB02-4B43-83ED-714910B57575}" srcOrd="1" destOrd="0" parTransId="{AD83367B-A2C9-4F13-947E-9C436CE3B110}" sibTransId="{162F3674-8250-4555-BADA-455F624B821F}"/>
    <dgm:cxn modelId="{E8213B7D-B8C1-4F7F-9B6F-9718372BF895}" type="presOf" srcId="{876B7557-8D25-4D35-904E-AAB8B343748A}" destId="{0CF58885-0FC3-4E45-912A-654274C992FF}" srcOrd="1" destOrd="0" presId="urn:microsoft.com/office/officeart/2005/8/layout/lProcess2"/>
    <dgm:cxn modelId="{CFA1ACA9-64F4-4622-940F-6FFA9B63ED22}" type="presOf" srcId="{876B7557-8D25-4D35-904E-AAB8B343748A}" destId="{AC00ACBE-6ECB-48F2-A4B3-8B774236CCFB}" srcOrd="0" destOrd="0" presId="urn:microsoft.com/office/officeart/2005/8/layout/lProcess2"/>
    <dgm:cxn modelId="{DD9675A4-2346-42E0-A9FE-138015A3B575}" type="presOf" srcId="{B577D410-EB02-4B43-83ED-714910B57575}" destId="{43A112B7-FA3C-4E68-94EB-2845AC120E96}" srcOrd="0" destOrd="0" presId="urn:microsoft.com/office/officeart/2005/8/layout/lProcess2"/>
    <dgm:cxn modelId="{681CB8D8-041B-4D29-8B0D-BD2CE28F2763}" type="presOf" srcId="{D84AB1E2-A502-463A-8039-F809D72C6E3B}" destId="{902C9B55-A563-414B-A40B-FDBD8B25E11B}" srcOrd="0" destOrd="0" presId="urn:microsoft.com/office/officeart/2005/8/layout/lProcess2"/>
    <dgm:cxn modelId="{7F0FD003-369F-4C21-87A5-CF0A985DF4A1}" type="presOf" srcId="{D84AB1E2-A502-463A-8039-F809D72C6E3B}" destId="{6C3CE8A2-D5F7-4574-8589-1F2FDE87E395}" srcOrd="1" destOrd="0" presId="urn:microsoft.com/office/officeart/2005/8/layout/lProcess2"/>
    <dgm:cxn modelId="{8489B27F-6021-4FA0-937A-BC0B3C208B62}" type="presOf" srcId="{A7B32F79-A2EB-414A-9C42-1574F5B18D7F}" destId="{0BCBDE06-ED29-44AD-A61E-D1AC78B8D80C}" srcOrd="0" destOrd="0" presId="urn:microsoft.com/office/officeart/2005/8/layout/lProcess2"/>
    <dgm:cxn modelId="{9B78E6F6-0836-4566-B849-DD35B76991E4}" srcId="{876B7557-8D25-4D35-904E-AAB8B343748A}" destId="{F71A55E5-43AD-4DD3-827E-F3522F1D7543}" srcOrd="0" destOrd="0" parTransId="{2658A01E-AD7F-4F65-8FDC-377346539E63}" sibTransId="{6ABE8BE9-DB28-44BE-96B0-B7D880D949AB}"/>
    <dgm:cxn modelId="{7BD019B5-33A3-4664-B97B-89C762DC8FCB}" type="presOf" srcId="{3F203F84-2728-40FE-A500-CE7AC4CC1222}" destId="{F14436F8-CC42-472E-A6C7-46798596BB6A}" srcOrd="0" destOrd="0" presId="urn:microsoft.com/office/officeart/2005/8/layout/lProcess2"/>
    <dgm:cxn modelId="{2D471BDA-3084-4C1E-9BA2-B93EA11023BC}" type="presOf" srcId="{718E50CE-6074-4944-B236-27DE24D43761}" destId="{D5292FB2-6394-4C27-9E61-E03789F12E7D}" srcOrd="0" destOrd="0" presId="urn:microsoft.com/office/officeart/2005/8/layout/lProcess2"/>
    <dgm:cxn modelId="{D3CB89B7-6FC8-4336-B42A-C5BC9257B949}" type="presOf" srcId="{3F203F84-2728-40FE-A500-CE7AC4CC1222}" destId="{2916214D-3277-4E90-B3CD-11E0A41A16F0}" srcOrd="1" destOrd="0" presId="urn:microsoft.com/office/officeart/2005/8/layout/lProcess2"/>
    <dgm:cxn modelId="{E09D8551-FBFF-45A8-8FA4-ADDD12EEDC47}" type="presParOf" srcId="{D5292FB2-6394-4C27-9E61-E03789F12E7D}" destId="{11035D03-24F1-4B56-8FC4-68BC6B5C02A2}" srcOrd="0" destOrd="0" presId="urn:microsoft.com/office/officeart/2005/8/layout/lProcess2"/>
    <dgm:cxn modelId="{9DFD16BA-DCA8-4E3A-BF38-852945E0B1F0}" type="presParOf" srcId="{11035D03-24F1-4B56-8FC4-68BC6B5C02A2}" destId="{902C9B55-A563-414B-A40B-FDBD8B25E11B}" srcOrd="0" destOrd="0" presId="urn:microsoft.com/office/officeart/2005/8/layout/lProcess2"/>
    <dgm:cxn modelId="{E8A85F26-2F4B-4A80-B4D0-FC507E5C63B6}" type="presParOf" srcId="{11035D03-24F1-4B56-8FC4-68BC6B5C02A2}" destId="{6C3CE8A2-D5F7-4574-8589-1F2FDE87E395}" srcOrd="1" destOrd="0" presId="urn:microsoft.com/office/officeart/2005/8/layout/lProcess2"/>
    <dgm:cxn modelId="{D89C14B1-13CF-4026-80F1-3E25AD34D05C}" type="presParOf" srcId="{11035D03-24F1-4B56-8FC4-68BC6B5C02A2}" destId="{944C16A6-84A8-491D-A314-FD45A581DE80}" srcOrd="2" destOrd="0" presId="urn:microsoft.com/office/officeart/2005/8/layout/lProcess2"/>
    <dgm:cxn modelId="{3F3EBEC1-238D-4BC7-B8A0-C4FA30C4F7D8}" type="presParOf" srcId="{944C16A6-84A8-491D-A314-FD45A581DE80}" destId="{DDD697F5-C877-4ECC-A0E2-F76080E8968C}" srcOrd="0" destOrd="0" presId="urn:microsoft.com/office/officeart/2005/8/layout/lProcess2"/>
    <dgm:cxn modelId="{51226190-D279-46AB-85DA-8C038341D822}" type="presParOf" srcId="{DDD697F5-C877-4ECC-A0E2-F76080E8968C}" destId="{B33CA4FC-B47B-4F13-A0CB-5C15A78D6C3F}" srcOrd="0" destOrd="0" presId="urn:microsoft.com/office/officeart/2005/8/layout/lProcess2"/>
    <dgm:cxn modelId="{E4124E06-6E5F-4BCB-B101-C1B01C1A0EE4}" type="presParOf" srcId="{DDD697F5-C877-4ECC-A0E2-F76080E8968C}" destId="{86EFA5BF-CE88-4E3D-BC21-64089EE0F793}" srcOrd="1" destOrd="0" presId="urn:microsoft.com/office/officeart/2005/8/layout/lProcess2"/>
    <dgm:cxn modelId="{2F7050F3-CD55-4C34-9812-A158E2C682C3}" type="presParOf" srcId="{DDD697F5-C877-4ECC-A0E2-F76080E8968C}" destId="{43A112B7-FA3C-4E68-94EB-2845AC120E96}" srcOrd="2" destOrd="0" presId="urn:microsoft.com/office/officeart/2005/8/layout/lProcess2"/>
    <dgm:cxn modelId="{6B83D940-DB14-414D-AD74-FCC48AF3AE13}" type="presParOf" srcId="{D5292FB2-6394-4C27-9E61-E03789F12E7D}" destId="{FFE26574-38AD-4883-AAA4-74BC8D643BA2}" srcOrd="1" destOrd="0" presId="urn:microsoft.com/office/officeart/2005/8/layout/lProcess2"/>
    <dgm:cxn modelId="{43A89744-D3E5-4B32-A5FB-17B100B5E0B7}" type="presParOf" srcId="{D5292FB2-6394-4C27-9E61-E03789F12E7D}" destId="{B2243EC1-67C8-47E4-98A4-635D1B977874}" srcOrd="2" destOrd="0" presId="urn:microsoft.com/office/officeart/2005/8/layout/lProcess2"/>
    <dgm:cxn modelId="{CE0D0422-612B-4144-AD6B-BDEA829FCDD8}" type="presParOf" srcId="{B2243EC1-67C8-47E4-98A4-635D1B977874}" destId="{F14436F8-CC42-472E-A6C7-46798596BB6A}" srcOrd="0" destOrd="0" presId="urn:microsoft.com/office/officeart/2005/8/layout/lProcess2"/>
    <dgm:cxn modelId="{AB5D5F7E-E51C-439D-9015-23EA9CB3EE10}" type="presParOf" srcId="{B2243EC1-67C8-47E4-98A4-635D1B977874}" destId="{2916214D-3277-4E90-B3CD-11E0A41A16F0}" srcOrd="1" destOrd="0" presId="urn:microsoft.com/office/officeart/2005/8/layout/lProcess2"/>
    <dgm:cxn modelId="{3DF18325-4210-4DEF-9100-B107DA13613C}" type="presParOf" srcId="{B2243EC1-67C8-47E4-98A4-635D1B977874}" destId="{391B73BB-9386-4AD7-9CCD-2817705F5F09}" srcOrd="2" destOrd="0" presId="urn:microsoft.com/office/officeart/2005/8/layout/lProcess2"/>
    <dgm:cxn modelId="{07DE0E10-9A40-49CA-8F1B-8092F6F6B1B1}" type="presParOf" srcId="{391B73BB-9386-4AD7-9CCD-2817705F5F09}" destId="{D5F121BD-8F41-4051-ABFC-8771CABD4D36}" srcOrd="0" destOrd="0" presId="urn:microsoft.com/office/officeart/2005/8/layout/lProcess2"/>
    <dgm:cxn modelId="{77F74129-81F5-4897-83E8-886D0CF2948F}" type="presParOf" srcId="{D5F121BD-8F41-4051-ABFC-8771CABD4D36}" destId="{0BCBDE06-ED29-44AD-A61E-D1AC78B8D80C}" srcOrd="0" destOrd="0" presId="urn:microsoft.com/office/officeart/2005/8/layout/lProcess2"/>
    <dgm:cxn modelId="{25A0A3DD-8966-480C-8C35-2226E20F5CFE}" type="presParOf" srcId="{D5F121BD-8F41-4051-ABFC-8771CABD4D36}" destId="{E06949B3-BA44-490F-95BB-8F50F46E3DEB}" srcOrd="1" destOrd="0" presId="urn:microsoft.com/office/officeart/2005/8/layout/lProcess2"/>
    <dgm:cxn modelId="{2DE23CF8-05A2-4782-9471-41388BCB75F1}" type="presParOf" srcId="{D5F121BD-8F41-4051-ABFC-8771CABD4D36}" destId="{06F70B2C-CD95-4746-B39A-C592C04E8484}" srcOrd="2" destOrd="0" presId="urn:microsoft.com/office/officeart/2005/8/layout/lProcess2"/>
    <dgm:cxn modelId="{24F74568-8F80-4A00-BE03-F7E17EC4DF76}" type="presParOf" srcId="{D5292FB2-6394-4C27-9E61-E03789F12E7D}" destId="{20854167-ED47-437B-A8F4-9E1B5506A70B}" srcOrd="3" destOrd="0" presId="urn:microsoft.com/office/officeart/2005/8/layout/lProcess2"/>
    <dgm:cxn modelId="{0BDA42AE-0552-41EB-8500-616E908E124A}" type="presParOf" srcId="{D5292FB2-6394-4C27-9E61-E03789F12E7D}" destId="{C1C365E0-097B-4EC5-AB5E-6D775515D7D1}" srcOrd="4" destOrd="0" presId="urn:microsoft.com/office/officeart/2005/8/layout/lProcess2"/>
    <dgm:cxn modelId="{8037AFD7-65CB-4C40-BC3D-82165F10DBFC}" type="presParOf" srcId="{C1C365E0-097B-4EC5-AB5E-6D775515D7D1}" destId="{AC00ACBE-6ECB-48F2-A4B3-8B774236CCFB}" srcOrd="0" destOrd="0" presId="urn:microsoft.com/office/officeart/2005/8/layout/lProcess2"/>
    <dgm:cxn modelId="{0CF73726-BB53-4527-B1D6-D768E8CB13A8}" type="presParOf" srcId="{C1C365E0-097B-4EC5-AB5E-6D775515D7D1}" destId="{0CF58885-0FC3-4E45-912A-654274C992FF}" srcOrd="1" destOrd="0" presId="urn:microsoft.com/office/officeart/2005/8/layout/lProcess2"/>
    <dgm:cxn modelId="{CFC45DE4-EEC3-4F6F-8E83-ADD9A40C89D0}" type="presParOf" srcId="{C1C365E0-097B-4EC5-AB5E-6D775515D7D1}" destId="{7D23FD9C-57D0-4C45-94F6-C82C0A00DDB9}" srcOrd="2" destOrd="0" presId="urn:microsoft.com/office/officeart/2005/8/layout/lProcess2"/>
    <dgm:cxn modelId="{64CDE50B-20BB-4E6F-9D27-923725A2DD43}" type="presParOf" srcId="{7D23FD9C-57D0-4C45-94F6-C82C0A00DDB9}" destId="{1E3AB089-D188-42EC-A9AE-EC9A051D21BF}" srcOrd="0" destOrd="0" presId="urn:microsoft.com/office/officeart/2005/8/layout/lProcess2"/>
    <dgm:cxn modelId="{8AEB3263-8875-4ED7-A9EE-B7C81DE567E1}" type="presParOf" srcId="{1E3AB089-D188-42EC-A9AE-EC9A051D21BF}" destId="{36EBDA34-691A-4036-96E6-79946A8DF486}" srcOrd="0" destOrd="0" presId="urn:microsoft.com/office/officeart/2005/8/layout/lProcess2"/>
    <dgm:cxn modelId="{BB7A4C04-D216-4941-9275-6B3BA24F5954}" type="presParOf" srcId="{1E3AB089-D188-42EC-A9AE-EC9A051D21BF}" destId="{9E0C870C-4EA1-4E71-86BA-C051382C3F94}" srcOrd="1" destOrd="0" presId="urn:microsoft.com/office/officeart/2005/8/layout/lProcess2"/>
    <dgm:cxn modelId="{03649C2B-A52D-45DD-B3A9-23320164DA4A}" type="presParOf" srcId="{1E3AB089-D188-42EC-A9AE-EC9A051D21BF}" destId="{770741BF-E376-486A-A143-21B9E7FAEB2F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/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6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5A2C6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A2C6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A2C6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A2C6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5A2C6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Воздухоносные пути и легкие: строение и функции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Бронхи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313" y="1071563"/>
            <a:ext cx="4281487" cy="28575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 грудной части трахея делится на два главных бронха, которые отходят в правое и левое легкое.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Место деления трахеи называется бифуркацией.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Правый главный бронх короче (3 см) и шире, состоит из 6-8 хрящевых полуколец.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29063" y="4214813"/>
            <a:ext cx="5072062" cy="2643187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Левый главный бронх длиннее (4-5 см) и уже, состоит из 9-12 хрящевых полуколец.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Внутри бронхи выстланы слизистой с мерцательным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зпителием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и лимфоидными узелками.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Бронхи многократно делятся образуя бронхиальное дерево легких.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2532" name="Picture 2" descr="C:\Documents and Settings\Егор\Рабочий стол\бронх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75" y="1000125"/>
            <a:ext cx="2643188" cy="322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3" descr="C:\Documents and Settings\Егор\Рабочий стол\бронх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3825875"/>
            <a:ext cx="3429000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Легкие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75" y="1000125"/>
            <a:ext cx="4352925" cy="2786063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Легкие – главный орган газообмена.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Расположены в грудной клетке, каждое в своем плевральном мешке.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 легких выделяют три поверхности: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Выпуклая реберная;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Диафрагмальная;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Медиальная (средостенная);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0563" y="3857625"/>
            <a:ext cx="4186237" cy="2786063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На медиальной поверхности расположены ворота легких.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Сосуды ворот (легочная артерия, легочный нерв, легочные вены и лимфатические сосуды) и бронх составляют корень легкого.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Правое легкое состоит из трех долей, левое из двух долей.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3556" name="Picture 2" descr="C:\Documents and Settings\Егор\Рабочий стол\надо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3714750"/>
            <a:ext cx="4214813" cy="266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4" descr="C:\Documents and Settings\Егор\Рабочий стол\с аорто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1000125"/>
            <a:ext cx="4506912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Documents and Settings\Егор\Рабочий стол\деление бронх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3214688"/>
            <a:ext cx="48069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Строение легких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50" y="1000125"/>
            <a:ext cx="4210050" cy="2643188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Каждое легкое состоит из разветвленных бронхов и системы легочных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пузырков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Бронхи делятся на долевые, сегментарные, потом на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субсегментарныые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, а затем на более мелкие и переходит в бронхиолы.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3500438"/>
            <a:ext cx="4329112" cy="314325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Бронхиолы переходят в альвеолярные ходы.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Каждый альвеолярный ход заканчивается двумя альвеолярными мешочками.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Альвеолярные ходы с альвеолярными мешочками и альвеолами являются структурно-функциональной единицей легкого и называются альвеолярным деревом (легочным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ацинусом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4581" name="Picture 3" descr="C:\Documents and Settings\Егор\Рабочий стол\бронхиол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857250"/>
            <a:ext cx="3857625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Плевра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00563" y="4214813"/>
            <a:ext cx="4286250" cy="2357437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Снаружи легкие покрыты двумя слоями плевры(легочной и пристеночной).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Между слоями образуется щель – плевральная полость, которая заполнена плевральной жидкостью.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00063" y="1214438"/>
            <a:ext cx="4000500" cy="2500312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Плевра  - тонкая гладкая серозная оболочка, которая окутывает каждое легкое.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Висцеральная плевра плотно срастается с тканью легких.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Париетальная плевра состоит из реберной, медиастинальной и диафрагмальной плевры.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5604" name="Picture 2" descr="C:\Documents and Settings\Егор\Рабочий стол\плевр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214438"/>
            <a:ext cx="43751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3" descr="C:\Documents and Settings\Егор\Рабочий стол\дададад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3571875"/>
            <a:ext cx="3563937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Фазы газообмена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143116"/>
          <a:ext cx="8229600" cy="3983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0063" y="1143000"/>
            <a:ext cx="8143875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Гемоглобин эритроцитов обладает свойством химически связывать кислород и углекислый газ.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857500" y="4000500"/>
            <a:ext cx="64293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643563" y="4000500"/>
            <a:ext cx="642937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>
            <a:off x="5643563" y="5214938"/>
            <a:ext cx="642937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0800000">
            <a:off x="2857500" y="5286375"/>
            <a:ext cx="64293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Состав вдыхаемого и выдыхаемого воздуха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79095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43200"/>
                <a:gridCol w="2743200"/>
                <a:gridCol w="2743200"/>
              </a:tblGrid>
              <a:tr h="1014777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Название газа 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Вдыхаемый</a:t>
                      </a:r>
                      <a:r>
                        <a:rPr lang="ru-RU" sz="3200" b="1" baseline="0" dirty="0" smtClean="0"/>
                        <a:t> воздух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Выдыхаемый воздух</a:t>
                      </a:r>
                      <a:endParaRPr lang="ru-RU" sz="3200" b="1" dirty="0"/>
                    </a:p>
                  </a:txBody>
                  <a:tcPr/>
                </a:tc>
              </a:tr>
              <a:tr h="828317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Кислород 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20,94%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16%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014777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Углекислый газ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0,03%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4%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828317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Азот 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79,03%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79,7%</a:t>
                      </a:r>
                      <a:endParaRPr lang="ru-RU" sz="3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672" name="TextBox 4"/>
          <p:cNvSpPr txBox="1">
            <a:spLocks noChangeArrowheads="1"/>
          </p:cNvSpPr>
          <p:nvPr/>
        </p:nvSpPr>
        <p:spPr bwMode="auto">
          <a:xfrm>
            <a:off x="214313" y="5287963"/>
            <a:ext cx="85725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 </a:t>
            </a:r>
            <a:r>
              <a:rPr lang="ru-RU" sz="2400" b="1">
                <a:latin typeface="Calibri" pitchFamily="34" charset="0"/>
              </a:rPr>
              <a:t>В основе газообмена лежит процесс </a:t>
            </a:r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диффузии.</a:t>
            </a:r>
            <a:r>
              <a:rPr lang="ru-RU" sz="2400" b="1">
                <a:latin typeface="Calibri" pitchFamily="34" charset="0"/>
              </a:rPr>
              <a:t> </a:t>
            </a:r>
          </a:p>
          <a:p>
            <a:pPr algn="just"/>
            <a:r>
              <a:rPr lang="ru-RU" sz="2200" b="1">
                <a:latin typeface="Calibri" pitchFamily="34" charset="0"/>
              </a:rPr>
              <a:t>Газ распространяется из среды с высоким парциальным давлениям в среду с меньшим давлением.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ru-RU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24" name="Picture 4" descr="unnam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549275"/>
            <a:ext cx="7921625" cy="59578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C:\Documents and Settings\Егор\Рабочий стол\дых сист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928938"/>
            <a:ext cx="3929062" cy="376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Дыхательная система                       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57188" y="1071563"/>
            <a:ext cx="4038600" cy="2257425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Совокупность процессов, обеспечивающих поступление в организм кислорода (О₂), использование его в биологическом окислении органических веществ и удаление из организма углекислого газа (СО₂).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3438" y="4643438"/>
            <a:ext cx="4038600" cy="200025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Дыхательная система тесно связана с кровеносной.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Дыхательная система обеспечивает легочное дыхание, а кровеносная система обеспечивает тканевое дыхание.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4341" name="Picture 3" descr="C:\Documents and Settings\Егор\Рабочий стол\сис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928688"/>
            <a:ext cx="3571875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Органы дыхательной системы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143250" y="1285875"/>
            <a:ext cx="2857500" cy="914400"/>
          </a:xfrm>
          <a:prstGeom prst="roundRect">
            <a:avLst>
              <a:gd name="adj" fmla="val 21354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Органы дыхания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00125" y="2714625"/>
            <a:ext cx="2786063" cy="914400"/>
          </a:xfrm>
          <a:prstGeom prst="roundRect">
            <a:avLst>
              <a:gd name="adj" fmla="val 2291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Воздухоносные пути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29250" y="2714625"/>
            <a:ext cx="2786063" cy="914400"/>
          </a:xfrm>
          <a:prstGeom prst="roundRect">
            <a:avLst>
              <a:gd name="adj" fmla="val 21354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Легкие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00125" y="4143375"/>
            <a:ext cx="2857500" cy="914400"/>
          </a:xfrm>
          <a:prstGeom prst="roundRect">
            <a:avLst>
              <a:gd name="adj" fmla="val 416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Верхние дыхательные пути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57813" y="4143375"/>
            <a:ext cx="2786062" cy="914400"/>
          </a:xfrm>
          <a:prstGeom prst="roundRect">
            <a:avLst>
              <a:gd name="adj" fmla="val 291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Нижние дыхательные пути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5857875" y="2143125"/>
            <a:ext cx="1428750" cy="5000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0800000" flipV="1">
            <a:off x="1857375" y="2143125"/>
            <a:ext cx="1357313" cy="5000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1678782" y="3821906"/>
            <a:ext cx="500062" cy="1428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2000250" y="3643313"/>
            <a:ext cx="3357563" cy="6429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1000125" y="5357813"/>
            <a:ext cx="2714625" cy="14144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Носовая полость;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Носоглотка;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Глотка;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5429250" y="5357813"/>
            <a:ext cx="2643188" cy="13573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Гортань;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Трахея;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Бронхи;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C:\Documents and Settings\Егор\Рабочий стол\части нос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3643313"/>
            <a:ext cx="4935538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Носовая полость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48275" y="4143375"/>
            <a:ext cx="3895725" cy="2328863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Основные функции: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Согревание или охлаждение воздуха;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Очищение от механических частиц и болезнетворных микроорганизмов;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Увлажнение воздуха;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Восприятие запаха;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57188" y="1071563"/>
            <a:ext cx="4429125" cy="2971800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Начальный отдел дыхательных путей  и одновременно орган обоняния.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Полость носа формируется наружным носом и костями лицевого отдела черепа, делится перегородкой на две симметричные половины.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Входными отверстиями являются ноздри, сзади через хоаны они соединяются с носовой частью глотки.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6389" name="Picture 4" descr="C:\Documents and Settings\Егор\Рабочий стол\систем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642938"/>
            <a:ext cx="3000375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Носовая полость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88" y="1285875"/>
            <a:ext cx="4038600" cy="2257425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Внутри преддверие полости носа выстилается кожей наружного носа с потовыми, сальными железами и жесткими волосками.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3786188"/>
            <a:ext cx="4110037" cy="2757487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От боковых стенок в просвет каждой половины носа  выступают три костных пластины, которые образуют узкие носовые ходы: верхний, средний и нижний.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 их полости открываются воздухоносные пазухи и каналы черепа.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Полости выстланы мерцательным эпителием.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7412" name="Picture 2" descr="C:\Documents and Settings\Егор\Рабочий стол\нос с эпителием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3571875"/>
            <a:ext cx="414337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3" descr="C:\Documents and Settings\Егор\Рабочий стол\нос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050925"/>
            <a:ext cx="3786187" cy="260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Documents and Settings\Егор\Рабочий стол\гортань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3621088"/>
            <a:ext cx="3643313" cy="32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Гортань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642938"/>
            <a:ext cx="4071938" cy="3357562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Гортань участвует в проведении воздуха,  голосообразовании и обеспечивает защиту нижних дыхательных путей от проникновения инородных тел.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Гортань  расположена на передней поверхности шеи, на уровне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IV – VII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шейных позвонков.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436" name="Прямоугольник 5"/>
          <p:cNvSpPr>
            <a:spLocks noChangeArrowheads="1"/>
          </p:cNvSpPr>
          <p:nvPr/>
        </p:nvSpPr>
        <p:spPr bwMode="auto">
          <a:xfrm>
            <a:off x="4071938" y="4549775"/>
            <a:ext cx="49291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ru-RU">
                <a:solidFill>
                  <a:srgbClr val="5A2C64"/>
                </a:solidFill>
                <a:latin typeface="Calibri" pitchFamily="34" charset="0"/>
              </a:rPr>
              <a:t>Полость гортани разделяют на: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>
                <a:solidFill>
                  <a:srgbClr val="5A2C64"/>
                </a:solidFill>
                <a:latin typeface="Calibri" pitchFamily="34" charset="0"/>
              </a:rPr>
              <a:t>Преддверие;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>
                <a:solidFill>
                  <a:srgbClr val="5A2C64"/>
                </a:solidFill>
                <a:latin typeface="Calibri" pitchFamily="34" charset="0"/>
              </a:rPr>
              <a:t>Межжелудочковый отдел;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>
                <a:solidFill>
                  <a:srgbClr val="5A2C64"/>
                </a:solidFill>
                <a:latin typeface="Calibri" pitchFamily="34" charset="0"/>
              </a:rPr>
              <a:t>Подголосовая полость;</a:t>
            </a:r>
          </a:p>
          <a:p>
            <a:pPr marL="342900" indent="-342900">
              <a:spcBef>
                <a:spcPct val="20000"/>
              </a:spcBef>
            </a:pPr>
            <a:r>
              <a:rPr lang="ru-RU">
                <a:solidFill>
                  <a:srgbClr val="5A2C64"/>
                </a:solidFill>
                <a:latin typeface="Calibri" pitchFamily="34" charset="0"/>
              </a:rPr>
              <a:t>Гортань имеет три оболочки:   1. Слизистую;</a:t>
            </a:r>
          </a:p>
          <a:p>
            <a:pPr marL="342900" indent="-342900">
              <a:spcBef>
                <a:spcPct val="20000"/>
              </a:spcBef>
            </a:pPr>
            <a:r>
              <a:rPr lang="ru-RU">
                <a:solidFill>
                  <a:srgbClr val="5A2C64"/>
                </a:solidFill>
                <a:latin typeface="Calibri" pitchFamily="34" charset="0"/>
              </a:rPr>
              <a:t>2. Фиброзно-хрящевую;   3.Соединительнотканную;</a:t>
            </a:r>
          </a:p>
        </p:txBody>
      </p:sp>
      <p:pic>
        <p:nvPicPr>
          <p:cNvPr id="18437" name="Picture 2" descr="C:\Documents and Settings\Егор\Рабочий стол\гортан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928688"/>
            <a:ext cx="4046538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Хрящи гортани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-142908" y="1071546"/>
          <a:ext cx="4257676" cy="5411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786188" y="3643313"/>
            <a:ext cx="5072062" cy="3071812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Соединяются хрящи гортани между собой и с подъязычной костью при помощи суставов и связок.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Сверху и спереди вход в гортань прикрывает надгортанник – эластичный отросток, который прикреплен к щитовидному хрящу.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9460" name="Picture 2" descr="C:\Documents and Settings\Егор\Рабочий стол\гортань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14813" y="1000125"/>
            <a:ext cx="4000500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 descr="C:\Documents and Settings\Егор\Рабочий стол\строен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5" y="785813"/>
            <a:ext cx="350043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Мышцы гортани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625" y="1071563"/>
            <a:ext cx="3786188" cy="2643187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Все мышцы делятся на три  группы: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Расширители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– задняя перстнечерпаловидная м.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Изменяющие напряжение голосовых связок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-  парная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перстнещитовидная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, голосовая мышца.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6313" y="4429125"/>
            <a:ext cx="4143375" cy="2071688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Суживающие голосовую щель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– парная латеральная перстнечерпаловидная, парная щиточерпаловидная, парная косая черпаловидная, непарная поперечная черпаловидная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485" name="Picture 2" descr="C:\Documents and Settings\Егор\Рабочий стол\связк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43313"/>
            <a:ext cx="5011738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Трахея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50" y="1214438"/>
            <a:ext cx="4210050" cy="2643187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Трахея  - непарный орган, через который воздух попадает в легкие.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Имеет вид трубки длиной 9-10 см, в диаметре 15-18 мм.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Основу трахеи составляют 16-20 гиалиновых хрящевых полуколец, соединенных между собой кольцевыми связками.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6250" y="3857625"/>
            <a:ext cx="4400550" cy="2786063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 трахеи различают шейную и грудную части.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 шейной части трахея граничит с щитовидной железой, пищеводом и сосудисто-нервными пучками.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 грудной части граничит с дугой аорты, плечеголовными стволами, общей сонной артерией, плечеголовной веной и вилочковой железой.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1508" name="Picture 2" descr="C:\Documents and Settings\Егор\Рабочий стол\трахе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3671888"/>
            <a:ext cx="3143250" cy="318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3" descr="C:\Documents and Settings\Егор\Рабочий стол\бронх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1000125"/>
            <a:ext cx="35718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ры нежные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шары нежные</Template>
  <TotalTime>289</TotalTime>
  <Words>597</Words>
  <Application>Microsoft Office PowerPoint</Application>
  <PresentationFormat>Экран (4:3)</PresentationFormat>
  <Paragraphs>90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Wingdings</vt:lpstr>
      <vt:lpstr>шары нежные</vt:lpstr>
      <vt:lpstr>шары нежные</vt:lpstr>
      <vt:lpstr>шары нежные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Воздухоносные пути и легкие: строение и функции</dc:title>
  <dc:creator>Егор</dc:creator>
  <cp:lastModifiedBy>ASER</cp:lastModifiedBy>
  <cp:revision>34</cp:revision>
  <dcterms:created xsi:type="dcterms:W3CDTF">2019-01-19T19:04:46Z</dcterms:created>
  <dcterms:modified xsi:type="dcterms:W3CDTF">2021-01-31T12:00:17Z</dcterms:modified>
</cp:coreProperties>
</file>