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903" y="0"/>
            <a:ext cx="135682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70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24.userapi.com/s/v1/if2/gJJ8hxrZc6kTkevMOg6HIVJYvUZD4R-ysp4tjJupT-bhJVk1-N84uhhERlMxJPY2Teg04bp1JzYYx6bpS_rYbtd2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0"/>
            <a:ext cx="12192000" cy="68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4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78.userapi.com/s/v1/if2/TPSKc4HAefcLT0CQu73LRMzCPEY5PEgzHkxRBwfVYv8i2hg2bSz6Ib79hDyYhnh7hGqe2HAF978fPEF2a-0JMWRD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1233248" cy="68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5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sun9-35.userapi.com/s/v1/if2/mXdlXXAyD89sYX6y3unRNaOWXe7te874YwLpkrwCtCUGy9WKwsVriajqh9JWRRdMGEmUi8iIsgAK_w976QRvLKT0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4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sun9-68.userapi.com/s/v1/if2/-QNEXrZj3vzoOPYKdmuyNhbi6wWsev3fhCN1AY1FCHBG-JCqFqdirkFuQCl3ZrikMp6TG3848ZhdaTXpJqYxLFF7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0"/>
            <a:ext cx="1240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1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un9-82.userapi.com/s/v1/if2/aJ4RxMDa4RNxRikr5DmHs0Xzhsjbx_GUltMeuku3d4r84R9_OCLai_WqJ4IeFi6hQW3pw-3PmOIZAp-qoOTmJ81i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0"/>
            <a:ext cx="13128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1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sun9-29.userapi.com/s/v1/if2/FYTVjNP2Mxn4CItHZeMs9bO6XDxhBjYrMhsPu4L6a0EdzE3BTp0MMclvHYYRaBSj-3y9ye1JXzw9aPOUsftcOaoI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26956"/>
            <a:ext cx="11543928" cy="68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5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sun9-88.userapi.com/s/v1/if2/T6XQ8zIJ5JmLeS5eQyScvWaNQD6DeF16MOgqV7LdO5q8OOuY_-Q1nRq69ncIW358B_qil_I1_ni_-mvZZ43A1fN_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2889432" cy="67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89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un9-50.userapi.com/s/v1/if2/pUCmjdcDvh6UpeCdBz2FTVnNodmFjFBqWDLgh_w3NnzAfDGmgorGEsOXACy0PpdPZPDhteyucrTr41GX6rf8I7oW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332656"/>
            <a:ext cx="11255896" cy="64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0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un9-56.userapi.com/s/v1/if2/e-g0krogg9H0ok7GLATV_XHcjilJ29fz5YAf00GBfEU_JraOwDDCiZYnQTvZo0Huek3KW0-Ft35UtgjHcm4309Je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35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9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un9-7.userapi.com/s/v1/if2/DXexVSDJniBUMd1U0nGrGdK3nFmDO_OCdwkxalN81MZi3EC9fd-xSZWqcYATuq6bLgu2hGZNMLjnj28lGW7CruIy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116632"/>
            <a:ext cx="11687944" cy="66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4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52.userapi.com/s/v1/if2/9fOzgBkHhk4UG7sJ8xMk8v3lattx3imcXfSnJdKH5S4yv97VxSjrQ_n2DTA4oQoDw41q5aGhUMHZW2EDsCZKvwMc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12192000" cy="71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9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sun9-9.userapi.com/s/v1/if2/3esEE7TAzHlysI8VhkdgIPLSPr46-SDsOLgqNcbEwU86DnaMTBGjbWIb_SDxCUY75vS1Ld6DGn-k8I0U1yZMpLpw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sun9-31.userapi.com/s/v1/if2/Tw90jhly7uqzNuN42KZFe8G44cCF36yjspZJSAYF4dwLuLfcTHeQu3UOgwqIv-y9GGgHbCMzZtn-Zu9uo0TQ6CGj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251" y="116632"/>
            <a:ext cx="13655716" cy="65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32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sun9-52.userapi.com/s/v1/if2/-fLEiEd8_zYtdA8f8iMjwP7X8en1ZmnWOS3h_rj3yddNc7YZAq2l1mDF2aGj6VDEo3QV1jUW-wN5Wlur3Fq15Ehw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sun9-57.userapi.com/s/v1/if2/piSIU09Uf812FeM90NnYK4uKdW3_2TQ8cSNaOlCc1Zi00dOiQPZqeBg1Hh7lozuW5qpqtkhCnk26kSCE2p5UmTKs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0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41.userapi.com/s/v1/if2/ZeGICFTwFDAhiMvVDmwUJLk_pYCN3FndgCZu5y-9-5WU1pe5bB1X9Q5AOn7mxts8jawlL7l86B8frhqG9C7OmTU_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0"/>
            <a:ext cx="12192000" cy="70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7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88.userapi.com/s/v1/if2/Yw0bbkrZDc9BI3gMCa1AoztmWqyF7kAgAc971UldMZx7UwheDlhihdPu7vNv2oXp8LZdyzbivUox5QsLezi-7ovR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87.userapi.com/s/v1/if2/Qn1siPqbR9AHAKn7eub-SEfIRe959HL0vYbijZ9R9yHZaZLLwpEapLsBOEmvXpYbdiHSntO5k6uH6YSz1vg1DGkz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9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88.userapi.com/s/v1/if2/rfEon0H5O3w8uXTmyeJTHuSVu4qdUakrAoZXWg2AQHBJapbnbHDTNx0guAUPdWt3G4YLUf9vpFASst2M096eCwoN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7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23.userapi.com/s/v1/if2/hcW4h4iVq3jKLjJ2P_0yBQz-ZJrOUoRA8HDm6QrgRPI4U4YqCMquW_-MlUAbZrhuWdOeFw269M7FvLVmMLASUD8o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2192000" cy="68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4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un9-36.userapi.com/s/v1/if2/0mJik5KRD601H59TLs3J4hig8rrKaMYQSiAjLG8uEPHxW5LGGWl4HxOoYDh60kMuHggpnxtroiI5if2uhpCXXdVQ.jpg?quality=95&amp;as=32x15,48x22,72x33,108x50,160x74,240x111,360x166,480x222,540x249,640x296,720x333,1080x499,1280x591,1440x665,1792x828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1521280" cy="684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30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Ерболат</dc:creator>
  <cp:lastModifiedBy>Ерболат</cp:lastModifiedBy>
  <cp:revision>2</cp:revision>
  <dcterms:created xsi:type="dcterms:W3CDTF">2025-10-22T14:33:04Z</dcterms:created>
  <dcterms:modified xsi:type="dcterms:W3CDTF">2025-10-22T14:49:40Z</dcterms:modified>
</cp:coreProperties>
</file>