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1" r:id="rId21"/>
    <p:sldId id="282" r:id="rId22"/>
    <p:sldId id="280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86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00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2786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77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4513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93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432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59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81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4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43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33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98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355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00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16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0FA8B-CCBD-4AC7-AD71-91AF8E94ABEA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A281C6-7F2B-4D41-A09C-E05D039401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7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ЗДРАВООХРАНЕНИЯ КУРГАНСКОЙ ОБЛАСТИ ГОСУДАРСТВЕННОЕ </a:t>
            </a:r>
            <a:b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ПРОФЕССИОНАЛЬНОЕ  ОБРАЗОВАТЕЛЬНОЕ УЧРЕЖДЕНИЕ</a:t>
            </a:r>
            <a:b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КУРГАНСКИЙ БАЗОВЫЙ МЕДИЦИНСКИЙ КОЛЛЕДЖ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71256" y="4958366"/>
            <a:ext cx="3704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Шириева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Николаевна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3792" y="1738648"/>
            <a:ext cx="111531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обследования и семиотика поражения сердечно-сосудистой системы и органов кроветворения у детей. Знакомство с диагностической аппаратурой и оборудованием, методикой проведения с интерпретацией результатов лабораторных и инструментальных исследований.</a:t>
            </a:r>
          </a:p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рекомендаций для детей разного возраста и их родителей по подготовке к лабораторно-инструментальным методам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1439144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0403"/>
            <a:ext cx="1138492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Шумы:</a:t>
            </a:r>
            <a:endParaRPr lang="ru-RU" sz="24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Систолический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шум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выслушивается при недостаточности двух и трехстворчатого клапанов.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стенозировании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отверстия легочной артерии и аорты.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Диастолический шум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выслушивается при стенозе правого и левого атриовентрикулярного отверстия. При недостаточности клапанов аорты и легочной артерии.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Шум 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пролабирования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митрального клапана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щелчок после первого тона на верхушке или серия щелчков.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Шумы при врожденных пороках сердца более грубые, распространяются по всей сердечной области.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76162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6811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Измерение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артериального давления проводят, как и у взрослого, только манжетка берется в соответствии с возрастом ребенка. А/Д может быть повышено, понижено.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Исследование сосудов: пульс исследуют на лучевой артерии во время сна или в спокойном состоянии. Учащение при возбуждении, мышечной работе, лихорадке, гипертиреозе. Замедление во сне, расстройствах питания. Слабый и частый при упадке сердечной деятельности (инфекционные заболевания). Напряженный при нефрите, повышенном 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261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487955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800" b="1" i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Инструментальные </a:t>
            </a:r>
            <a:r>
              <a:rPr lang="ru-RU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исследования: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 Г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электрокардиография, 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 Г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 фонокардиография - запись тонов и шумов сердца.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Эхокардиография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 ее помощью судят о размерах сердца, состояние его стенок, размерах аорты,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пролабирования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клапанных створок, перикардитах, опухолях, врожденной патологии (дополнительная хорда и др.), наличия тромбов.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Рентгенологическое 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исследование сердца (рентгеноскопия, рентгенография), томография, </a:t>
            </a:r>
            <a:r>
              <a:rPr lang="ru-RU" sz="2000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ангиокардиография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(введение контрастного вещества в кровяное русло, катетеризация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сердца.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Анализы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крови общий и биохимическое исследование. 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Функциональная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проба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Штанге, функциональная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проба 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Шалкова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Ортостатическая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ортоклиническая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проба.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Сопоставление частоты пульса и А/Д в положении лежа и при вставании.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Здоровые дети: учащение пульса на 5-10 в минуту, увеличение 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на 2-5 мм.</a:t>
            </a: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616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500834" cy="6127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Семиотика поражений сердечно-сосудистой системы.</a:t>
            </a:r>
            <a:endParaRPr lang="ru-RU" sz="24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Экстрасистолия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внеочередное, преждевременное сокращение сердца. Возникает при появлении патологического очага в сердечной мышце (миокардиты). Чаще всего патологический очаг в области проводящей системы сердца.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Экстрасистолии бывают предсердные и желудочковые.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Пароксизмальная тахикардия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(сердечная скачка) - периодические приступы учащения пульса до 150-200 в минуту. От нескольких минут до нескольких часов и даже недель их продолжительность.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Мерцательная аритмия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трепетание и мерцание предсердий, бывает при острых инфекциях, митральном стенозе.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Гипертрофия желудочков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при эндо, мио, перикардитах.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625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1784169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"Юношеское сердце"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сердце подростков. Увеличение сердца вследствие того, что оно либо опережает рост всего организма, либо наоборот, отстает и вторично гипертрофируется. Бывает в периоде полового созревания, симптомы: головокружение, неприятные ощущения в области сердца, обморочные состояния, потливость, повышенная саливация, эмоциональная неустойчивость.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Синдром недостаточности кровообращения (сердечно-сосудистая недостаточность)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степень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-появление признаков недостаточности кровообращения при физической нагрузке (пастозность голеней, отеки на нижних конечностях, увеличение печени и селезенки (цианоз, одышка).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 степень 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 отеки и одышка приходят к утру.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степень 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 отеки к утру не проходят.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степень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 одышка и отеки в покое.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Левожелудочковая недостаточность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цианоз, одышка, хрипы в легких в результате переполнения малого круга кровообращения (отек легких).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Правожелудочковая недостаточность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 отеки на нижних конечностях, увеличение печени и селезенки.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56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655380" cy="5365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Анатомо-физиологические особенности органов кроветворения и методика исследования. Семиотика поражений.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Кровь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внутренняя среда организма, несущая к тканям и органам все пищевые ингредиенты. Продукты тканевого обмена выносятся кровью к выделительным органам. Кровь осуществляет приток кислорода к тканям, в ней циркулируют антитела, ферменты, гормоны. Белки плазмы обладают иммунными свойствами.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Кровь состоит из плазмы и форменных элементов: эритроцитов, лейкоцитов, тромбоцитов. Количество крови у новорожденного 10-20% от массы тела (у взрослого 5%).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409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655380" cy="557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 период эмбриональной жизни органами кроветворения являются печень, селезенка, клетки мезенхимы, со второй половины беременности - красный костный мозг, лимфатическая ткань, у детей до 4 лет красный костный мозг находится во всех костях, с 4 летнего возраста красный костный мозг диафизов костей превращается в жировой. Кроветворение остается во всех плоских костях, эпифизах трубчатых костей, лимфатической системе.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Красный костный мозг - это кровь особого состава (молодая кровь).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Кровь новорожденного отличается от крови взрослого человека. Во внутриутробном периоде нет легочного дыхания, поэтому требуется большее количество эритроцитов.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087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17540"/>
              </p:ext>
            </p:extLst>
          </p:nvPr>
        </p:nvGraphicFramePr>
        <p:xfrm>
          <a:off x="785611" y="3046988"/>
          <a:ext cx="7933385" cy="34697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6555"/>
                <a:gridCol w="2884571"/>
                <a:gridCol w="2422259"/>
              </a:tblGrid>
              <a:tr h="6430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</a:rPr>
                        <a:t>При рождении: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</a:rPr>
                        <a:t>После рождения: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30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Эритроциты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7*1012/л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4,5*1012/л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30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Гемоглобин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170 - 235 г/л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120 - 130 г/л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30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Цветной показатель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1,1 - 1,2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976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2-3 мм/час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2-3 мм/час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1" y="0"/>
            <a:ext cx="1148795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889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большем количестве эритроцитов будет большее количество гемоглобина.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889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 ребенка первого года жизни отмечается физиологический лейкоцитоз.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889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Лейкоциты - 20 -30*10</a:t>
            </a:r>
            <a:r>
              <a:rPr lang="ru-RU" sz="24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889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Тромбоциты - 280 - 400*10</a:t>
            </a:r>
            <a:r>
              <a:rPr lang="ru-RU" sz="2400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889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формуле до 4 лет преобладают лимфоциты.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2889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Кровь реагирует изменением своего состава при воспалительных процессах или каких-либо заболеваниях. Для ребенка первого года жизни, особенно для недоношенного характерна анемия.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879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4750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Исследование органов кроветворения:</a:t>
            </a:r>
            <a:endParaRPr lang="ru-RU" sz="24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Анамнез: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 заболел ребенок, остро или постепенно, наличие температуры, характер вскармливания, геморрагический синдром, какие были анализы крови. Не было ли носовых кровотечений, с чем они связаны?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Осмотр: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цвет кожных покровов и слизистых оболочек, обратить внимание на цвет, бледность, оттенок (желтушность), мраморность кожи, обратить внимание на цвет кожи ушных раковин. Наличие геморрагий, кровоподтеков, характер их, цвет, размеры. Состояние суставов (деформация).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723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2947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Пальпация: лимфатических 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узлов,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печени, селезенки.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987" y="1175653"/>
            <a:ext cx="3133725" cy="515302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308" y="0"/>
            <a:ext cx="4456692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4" t="19192" r="10848" b="16886"/>
          <a:stretch/>
        </p:blipFill>
        <p:spPr>
          <a:xfrm>
            <a:off x="-38637" y="2665927"/>
            <a:ext cx="4189904" cy="253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43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655379" cy="6783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Анатомо-физиологические особенности органов кровообращения.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Исследование органов кровообращения. Семиотика поражений.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АФО сердечно-сосудистой системы: Легкие у плода не функционируют, кислород он получает через плаценту от матери. Не в полном объеме функционирует малый круг кровообращения, кровь через шунты: овальное окно и артериальный проток проходит в левое предсердие, минуя легкие. Овальное окно закрывается к 5-7 месяцам жизни, к 6 неделям закрывается артериальный (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боталлов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проток. Сердце маленькое, четырехкамерное, относительно больше, чем у взрослого. Толщина правого и левого отделов одинаковая и только с возрастом левый отдел значительно утолщается. Частота сердечных сокращений больше, чем у взрослого в силу маленьких полостей. У новорожденного 140-160 в мин., у годовалого 130, далее по возрасту (по таблице).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824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3849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Дополнительные методы исследования:</a:t>
            </a:r>
            <a:endParaRPr lang="ru-RU" sz="24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Анализы крови: общий, свертываемость крови, длительность кровотечения, ретракция кровяного сгустка, биохимические анализы, групповая и резус совместимость. Анализ крови на наличие гемофилии (антигемофильный глобулин,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кристмасс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-фактор).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Пунктат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красного костного мозга.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776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681138" cy="6681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Семиотика поражений системы крови: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Синдром анемии: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снижение количества эритроцитов, гемоглобина, цветного показателя. Различают анемии алиментарные - как результат неправильного вскармливания, гемолитические, при которых происходит гемолиз (разрушение эритроцитов) - как результат осмотической нестойкости их или как проявление резус-конфликта при гемолитической болезни новорожденного. Постгеморрагические - в результате наружного или внутреннего кровотечения.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Синдром лейкоцитоза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при воспалительных процессах - сепсис, пневмония, менингит, пиелонефрит, лейкемии (лейкозы), остеомиелит.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Синдром лейкопении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после приема лекарственных препаратов, цитостатических средств, при некоторых инфекционных заболеваниях: брюшной тиф, корь, краснуха, грипп.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70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2879" y="0"/>
            <a:ext cx="1148795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Геморрагический синдром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повышенная кровоточивость в виде кровоизлияний, кровотечений, гематом.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Гематомный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тип: при гемофилии.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Петехиально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 пятнистый - при тромбоцитопении.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Васкулитно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 пурпурный при геморрагическом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васкулите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812" y="2155040"/>
            <a:ext cx="3967123" cy="470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83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95" y="478220"/>
            <a:ext cx="8161084" cy="6112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931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48795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Вначале сердце расположено горизонтально, как бы распластано на диафрагме, затем принимает косое и вертикальное положение.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Тоны сердца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аритмичные. Артерии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вены одинакового просвета, широкие. Аорта и легочная артерия одинаковые по ширине и только с возрастом аорта становится шире. Капилляры широкие. Все это объясняет низкое артериальное давление у новорожденного и ребенка первого года жизни. У новорожденного оно 60 мм рт. ст., у годовалого 80мм.рт.ст., после года определяется по формуле: 80 + 2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где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число лет. Минимальное давление равно половине максимального + 10-1/2 мах+10.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 период полового созревания нередко наблюдаются функциональные расстройства сердечно-сосудистой системы в виде колебаний А/Д, расширения границ сердца.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72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1436439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Исследование сердечно - сосудистой системы.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Анамнез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собрать жалобы со стороны ребенка и его матери. Ребенок может жаловаться на слабость, повышенную утомляемость, одышку, кратковременную потерю сознания, нарушение ритма сердца, появление цианоза. У матери узнать, давно ли наблюдается цианоз, стоек ли он, когда усиливается, есть ли отеки, отстает ли он в беге от сверстников.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455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46219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Осмотр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состояние сознания, поза, положение в постели, реакция на врача. Обращают внимание на отставание в росте, диспропорцию верхней и нижней части туловища. Форма грудной клетки, наличие "сердечного горба” - выпячивания сердечной области. Пульсация шейных вен, пульсация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эпигастральной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области. Верхушечный толчок, обычно он определяется с 5 лет в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межреберьи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по сосковой линии. Цвет кожных покровов, усиление цианоза при физической нагрузке, психическом возбуждении.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712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151371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Пальпация: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место верхушечного толчка (ладонью). Какой он: локализованный (до 2см. в диаметре), разлитой (более 2см.), наличие дрожания грудной стенки ("кошачье мурлыканье") - систолическое или диастолическое. Пальпация периферических сосудов: пульс на обеих руках. Определяем его ритмичность, напряжение (твердый, мягкий), наполнение (полный, пустой), величину (большой, высокий, малый, нитевидный), форму (ускоренный, замедленный). Проводим подсчет пульса в течение 1 минуты в спокойном горизонтальном положении.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645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0"/>
            <a:ext cx="11423561" cy="1695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Выстукивание - перкуссия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 границ абсолютной и относительной сердечной тупости. В зависимости от возраста они разные. Применяется перкуссия посредственная и непосредственная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5891710"/>
            <a:ext cx="11565229" cy="966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Расширение границ сердца наблюдается при врожденных и приобретенных пороках сердца, ожирении. В зависимости от вида порока границы расширена по разному (в ту или иную сторону).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034" y="1695144"/>
            <a:ext cx="7243428" cy="424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172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668259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Выслушивание (аускультация).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Тоны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сердца: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 здорового ребенка слышно два основных тона: Первый совпадает с верхушечным толчком сердца и возникает в начале систолы. Второй тон - начало диастолы.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Обращают внимание при выслушивании на: чистоту тонов, ясность их, ритмичность, звучность. Обычно тоны чистые, ясные, ритмичные, звучные. Тоны яснее на верхушке, более глухие на основании сердца.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 выслушивания как у взрослых: верхушка,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межреберье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слева и справа,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 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точка (Боткина).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Может выслушиваться патология сердечных тонов: расщепление или раздвоение тонов:</a:t>
            </a:r>
            <a:endParaRPr lang="ru-RU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88290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Аритмия: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экстрасистолия - внеочередное сокращение сердца,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тахи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и брадикардия, пароксизмальная тахикардия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99652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233</TotalTime>
  <Words>196</Words>
  <Application>Microsoft Office PowerPoint</Application>
  <PresentationFormat>Широкоэкранный</PresentationFormat>
  <Paragraphs>92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Преподаватель</dc:creator>
  <cp:lastModifiedBy>Преподаватель</cp:lastModifiedBy>
  <cp:revision>10</cp:revision>
  <dcterms:created xsi:type="dcterms:W3CDTF">2025-09-26T10:30:10Z</dcterms:created>
  <dcterms:modified xsi:type="dcterms:W3CDTF">2025-10-22T10:45:59Z</dcterms:modified>
</cp:coreProperties>
</file>