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65" r:id="rId2"/>
    <p:sldId id="304" r:id="rId3"/>
    <p:sldId id="329" r:id="rId4"/>
    <p:sldId id="305" r:id="rId5"/>
    <p:sldId id="328" r:id="rId6"/>
    <p:sldId id="306" r:id="rId7"/>
    <p:sldId id="263" r:id="rId8"/>
    <p:sldId id="313" r:id="rId9"/>
    <p:sldId id="303" r:id="rId10"/>
    <p:sldId id="316" r:id="rId11"/>
    <p:sldId id="317" r:id="rId12"/>
    <p:sldId id="308" r:id="rId13"/>
    <p:sldId id="312" r:id="rId14"/>
    <p:sldId id="307" r:id="rId15"/>
    <p:sldId id="323" r:id="rId16"/>
    <p:sldId id="309" r:id="rId17"/>
    <p:sldId id="315" r:id="rId18"/>
    <p:sldId id="321" r:id="rId19"/>
    <p:sldId id="320" r:id="rId20"/>
    <p:sldId id="310" r:id="rId21"/>
    <p:sldId id="311" r:id="rId22"/>
    <p:sldId id="342" r:id="rId23"/>
    <p:sldId id="358" r:id="rId24"/>
    <p:sldId id="339" r:id="rId25"/>
    <p:sldId id="359" r:id="rId26"/>
    <p:sldId id="332" r:id="rId27"/>
    <p:sldId id="330" r:id="rId28"/>
    <p:sldId id="340" r:id="rId29"/>
    <p:sldId id="362" r:id="rId30"/>
    <p:sldId id="327" r:id="rId31"/>
    <p:sldId id="361" r:id="rId32"/>
    <p:sldId id="341" r:id="rId33"/>
    <p:sldId id="334" r:id="rId34"/>
    <p:sldId id="326" r:id="rId35"/>
    <p:sldId id="360" r:id="rId36"/>
    <p:sldId id="344" r:id="rId37"/>
    <p:sldId id="343" r:id="rId38"/>
    <p:sldId id="349" r:id="rId39"/>
    <p:sldId id="356" r:id="rId40"/>
    <p:sldId id="325" r:id="rId41"/>
    <p:sldId id="353" r:id="rId42"/>
    <p:sldId id="355" r:id="rId43"/>
    <p:sldId id="352" r:id="rId44"/>
    <p:sldId id="347" r:id="rId45"/>
    <p:sldId id="354" r:id="rId46"/>
    <p:sldId id="363" r:id="rId47"/>
    <p:sldId id="314" r:id="rId48"/>
    <p:sldId id="366" r:id="rId49"/>
    <p:sldId id="370" r:id="rId50"/>
    <p:sldId id="257" r:id="rId51"/>
    <p:sldId id="371" r:id="rId52"/>
    <p:sldId id="365" r:id="rId53"/>
    <p:sldId id="373" r:id="rId54"/>
    <p:sldId id="374" r:id="rId55"/>
    <p:sldId id="375" r:id="rId56"/>
    <p:sldId id="376" r:id="rId57"/>
    <p:sldId id="377" r:id="rId58"/>
    <p:sldId id="378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5F0FF"/>
    <a:srgbClr val="CC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3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3272C-ADD9-42B7-AA31-A6FF91D01D75}" type="doc">
      <dgm:prSet loTypeId="urn:microsoft.com/office/officeart/2005/8/layout/hierarchy3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33EB23F-B514-4E72-8695-700E45CD2E1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ТРОФИЧЕСКИЕ</a:t>
          </a:r>
          <a:endParaRPr lang="ru-RU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F916AF6-1D9C-46BB-BB08-5FEF454AB939}" type="parTrans" cxnId="{FBC06C42-7B1F-4B5B-9E50-7A142D535FBE}">
      <dgm:prSet/>
      <dgm:spPr/>
      <dgm:t>
        <a:bodyPr/>
        <a:lstStyle/>
        <a:p>
          <a:endParaRPr lang="ru-RU"/>
        </a:p>
      </dgm:t>
    </dgm:pt>
    <dgm:pt modelId="{EDD0C3ED-2486-486E-9F6C-C44ABEB07CC8}" type="sibTrans" cxnId="{FBC06C42-7B1F-4B5B-9E50-7A142D535FBE}">
      <dgm:prSet/>
      <dgm:spPr/>
      <dgm:t>
        <a:bodyPr/>
        <a:lstStyle/>
        <a:p>
          <a:endParaRPr lang="ru-RU"/>
        </a:p>
      </dgm:t>
    </dgm:pt>
    <dgm:pt modelId="{A63C7BA2-14A5-47A2-8521-2D8AA066B5CF}">
      <dgm:prSet phldrT="[Текст]"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КРОВЬ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D27EF83-7B41-40DC-BD7B-EA0709E285D4}" type="parTrans" cxnId="{9C3F83CD-8D45-4A1C-BFD9-CC25A111B4AA}">
      <dgm:prSet/>
      <dgm:spPr/>
      <dgm:t>
        <a:bodyPr/>
        <a:lstStyle/>
        <a:p>
          <a:endParaRPr lang="ru-RU"/>
        </a:p>
      </dgm:t>
    </dgm:pt>
    <dgm:pt modelId="{06F0473B-FC4B-4F15-A77A-1D7E0EE7F8DF}" type="sibTrans" cxnId="{9C3F83CD-8D45-4A1C-BFD9-CC25A111B4AA}">
      <dgm:prSet/>
      <dgm:spPr/>
      <dgm:t>
        <a:bodyPr/>
        <a:lstStyle/>
        <a:p>
          <a:endParaRPr lang="ru-RU"/>
        </a:p>
      </dgm:t>
    </dgm:pt>
    <dgm:pt modelId="{F683D4C6-C0A1-47EA-97F0-8A5CEE52BAA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ОПОРНЫЕ</a:t>
          </a:r>
          <a:endParaRPr lang="ru-RU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5DD6A3-44DC-4408-A200-6767D2392A9A}" type="parTrans" cxnId="{31A8308C-AE1D-4BDF-9084-75FEFAD841EC}">
      <dgm:prSet/>
      <dgm:spPr/>
      <dgm:t>
        <a:bodyPr/>
        <a:lstStyle/>
        <a:p>
          <a:endParaRPr lang="ru-RU"/>
        </a:p>
      </dgm:t>
    </dgm:pt>
    <dgm:pt modelId="{BC22AE41-9DE1-4389-938D-AA98F83D13BB}" type="sibTrans" cxnId="{31A8308C-AE1D-4BDF-9084-75FEFAD841EC}">
      <dgm:prSet/>
      <dgm:spPr/>
      <dgm:t>
        <a:bodyPr/>
        <a:lstStyle/>
        <a:p>
          <a:endParaRPr lang="ru-RU"/>
        </a:p>
      </dgm:t>
    </dgm:pt>
    <dgm:pt modelId="{FE4966FA-872D-445D-A152-C57CFF53EEA9}">
      <dgm:prSet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ЛИМФА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B9DCE47-7F71-47B2-92F7-1A76CD77D0B1}" type="parTrans" cxnId="{F4873028-5451-4387-BEAC-65610B60F7D9}">
      <dgm:prSet/>
      <dgm:spPr/>
      <dgm:t>
        <a:bodyPr/>
        <a:lstStyle/>
        <a:p>
          <a:endParaRPr lang="ru-RU"/>
        </a:p>
      </dgm:t>
    </dgm:pt>
    <dgm:pt modelId="{70C37E6C-F6D3-45A2-AB8C-A2389FB568B7}" type="sibTrans" cxnId="{F4873028-5451-4387-BEAC-65610B60F7D9}">
      <dgm:prSet/>
      <dgm:spPr/>
      <dgm:t>
        <a:bodyPr/>
        <a:lstStyle/>
        <a:p>
          <a:endParaRPr lang="ru-RU"/>
        </a:p>
      </dgm:t>
    </dgm:pt>
    <dgm:pt modelId="{41790463-9BF3-4C6D-9FDE-6E87B288C147}">
      <dgm:prSet custT="1"/>
      <dgm:spPr>
        <a:solidFill>
          <a:srgbClr val="CCFF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КОСТНАЯ</a:t>
          </a:r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</a:endParaRPr>
        </a:p>
      </dgm:t>
    </dgm:pt>
    <dgm:pt modelId="{03B3FA9E-B619-435C-99B1-D45F38E13B81}" type="parTrans" cxnId="{48518ED3-0CD5-4740-9F41-E27B1DB98116}">
      <dgm:prSet/>
      <dgm:spPr/>
      <dgm:t>
        <a:bodyPr/>
        <a:lstStyle/>
        <a:p>
          <a:endParaRPr lang="ru-RU"/>
        </a:p>
      </dgm:t>
    </dgm:pt>
    <dgm:pt modelId="{DEBB3D1A-4CC5-4CCD-9F09-E8A95CCD367D}" type="sibTrans" cxnId="{48518ED3-0CD5-4740-9F41-E27B1DB98116}">
      <dgm:prSet/>
      <dgm:spPr/>
      <dgm:t>
        <a:bodyPr/>
        <a:lstStyle/>
        <a:p>
          <a:endParaRPr lang="ru-RU"/>
        </a:p>
      </dgm:t>
    </dgm:pt>
    <dgm:pt modelId="{0F3E6A7C-58FA-469F-A6E2-61B1551B40BA}">
      <dgm:prSet custT="1"/>
      <dgm:spPr>
        <a:solidFill>
          <a:srgbClr val="CCFF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ХРЯЩЕВАЯ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9F12029-785E-4504-8E84-8D222C32425B}" type="parTrans" cxnId="{9534CDF7-D405-47C4-9CBD-E51423661B77}">
      <dgm:prSet/>
      <dgm:spPr/>
      <dgm:t>
        <a:bodyPr/>
        <a:lstStyle/>
        <a:p>
          <a:endParaRPr lang="ru-RU"/>
        </a:p>
      </dgm:t>
    </dgm:pt>
    <dgm:pt modelId="{01668C8D-7092-493C-9A6C-1A59E797A756}" type="sibTrans" cxnId="{9534CDF7-D405-47C4-9CBD-E51423661B77}">
      <dgm:prSet/>
      <dgm:spPr/>
      <dgm:t>
        <a:bodyPr/>
        <a:lstStyle/>
        <a:p>
          <a:endParaRPr lang="ru-RU"/>
        </a:p>
      </dgm:t>
    </dgm:pt>
    <dgm:pt modelId="{1172F2BA-4AA7-42B0-9EA1-CC7B1FDA8567}" type="pres">
      <dgm:prSet presAssocID="{EE03272C-ADD9-42B7-AA31-A6FF91D01D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B8EF3B-C992-4865-A405-0C6249062364}" type="pres">
      <dgm:prSet presAssocID="{233EB23F-B514-4E72-8695-700E45CD2E11}" presName="root" presStyleCnt="0"/>
      <dgm:spPr/>
    </dgm:pt>
    <dgm:pt modelId="{593E27E7-D4C6-4E87-9C22-B2D1261D5A07}" type="pres">
      <dgm:prSet presAssocID="{233EB23F-B514-4E72-8695-700E45CD2E11}" presName="rootComposite" presStyleCnt="0"/>
      <dgm:spPr/>
    </dgm:pt>
    <dgm:pt modelId="{632F46D6-12A8-4D5A-A744-FD3569B7F438}" type="pres">
      <dgm:prSet presAssocID="{233EB23F-B514-4E72-8695-700E45CD2E11}" presName="rootText" presStyleLbl="node1" presStyleIdx="0" presStyleCnt="2" custScaleX="334550" custLinFactNeighborX="5557" custLinFactNeighborY="0"/>
      <dgm:spPr/>
      <dgm:t>
        <a:bodyPr/>
        <a:lstStyle/>
        <a:p>
          <a:endParaRPr lang="ru-RU"/>
        </a:p>
      </dgm:t>
    </dgm:pt>
    <dgm:pt modelId="{E22B98B7-F47F-4BDF-8D80-9B0B78653939}" type="pres">
      <dgm:prSet presAssocID="{233EB23F-B514-4E72-8695-700E45CD2E11}" presName="rootConnector" presStyleLbl="node1" presStyleIdx="0" presStyleCnt="2"/>
      <dgm:spPr/>
      <dgm:t>
        <a:bodyPr/>
        <a:lstStyle/>
        <a:p>
          <a:endParaRPr lang="ru-RU"/>
        </a:p>
      </dgm:t>
    </dgm:pt>
    <dgm:pt modelId="{54D062BE-0722-4599-8DA2-0A0CB28A93E5}" type="pres">
      <dgm:prSet presAssocID="{233EB23F-B514-4E72-8695-700E45CD2E11}" presName="childShape" presStyleCnt="0"/>
      <dgm:spPr/>
    </dgm:pt>
    <dgm:pt modelId="{19930E42-5709-453F-B36E-6CAE39C6AF08}" type="pres">
      <dgm:prSet presAssocID="{1D27EF83-7B41-40DC-BD7B-EA0709E285D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BE1E37D-A330-4D1E-A2A3-0FC147D273CF}" type="pres">
      <dgm:prSet presAssocID="{A63C7BA2-14A5-47A2-8521-2D8AA066B5CF}" presName="childText" presStyleLbl="bgAcc1" presStyleIdx="0" presStyleCnt="4" custScaleX="327929" custScaleY="63362" custLinFactNeighborX="8059" custLinFactNeighborY="-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8CB0E-E43D-4FA1-8B08-AA9B9F77819A}" type="pres">
      <dgm:prSet presAssocID="{AB9DCE47-7F71-47B2-92F7-1A76CD77D0B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19A7817-1F61-46DB-836F-44274BD3B120}" type="pres">
      <dgm:prSet presAssocID="{FE4966FA-872D-445D-A152-C57CFF53EEA9}" presName="childText" presStyleLbl="bgAcc1" presStyleIdx="1" presStyleCnt="4" custScaleX="331025" custScaleY="66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9028A-C9FA-41C2-B1C6-05AD337B698F}" type="pres">
      <dgm:prSet presAssocID="{F683D4C6-C0A1-47EA-97F0-8A5CEE52BAA9}" presName="root" presStyleCnt="0"/>
      <dgm:spPr/>
    </dgm:pt>
    <dgm:pt modelId="{2E50BF28-F4BA-4C0C-BAEF-9DF0B1FD240B}" type="pres">
      <dgm:prSet presAssocID="{F683D4C6-C0A1-47EA-97F0-8A5CEE52BAA9}" presName="rootComposite" presStyleCnt="0"/>
      <dgm:spPr/>
    </dgm:pt>
    <dgm:pt modelId="{F485E4E0-8C1C-4F72-9A20-F7EE99B73C99}" type="pres">
      <dgm:prSet presAssocID="{F683D4C6-C0A1-47EA-97F0-8A5CEE52BAA9}" presName="rootText" presStyleLbl="node1" presStyleIdx="1" presStyleCnt="2" custScaleX="310687" custLinFactNeighborX="7730" custLinFactNeighborY="0"/>
      <dgm:spPr/>
      <dgm:t>
        <a:bodyPr/>
        <a:lstStyle/>
        <a:p>
          <a:endParaRPr lang="ru-RU"/>
        </a:p>
      </dgm:t>
    </dgm:pt>
    <dgm:pt modelId="{6FBAE451-A8AB-492B-9FD5-85651291617F}" type="pres">
      <dgm:prSet presAssocID="{F683D4C6-C0A1-47EA-97F0-8A5CEE52BAA9}" presName="rootConnector" presStyleLbl="node1" presStyleIdx="1" presStyleCnt="2"/>
      <dgm:spPr/>
      <dgm:t>
        <a:bodyPr/>
        <a:lstStyle/>
        <a:p>
          <a:endParaRPr lang="ru-RU"/>
        </a:p>
      </dgm:t>
    </dgm:pt>
    <dgm:pt modelId="{C2A47F7E-1B80-4C44-BD63-22CB0B433369}" type="pres">
      <dgm:prSet presAssocID="{F683D4C6-C0A1-47EA-97F0-8A5CEE52BAA9}" presName="childShape" presStyleCnt="0"/>
      <dgm:spPr/>
    </dgm:pt>
    <dgm:pt modelId="{1EE4865B-7CC7-4104-BB2B-342EE0D175EB}" type="pres">
      <dgm:prSet presAssocID="{03B3FA9E-B619-435C-99B1-D45F38E13B8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77F8E70-B11D-4AD4-9ED3-CD8940428E19}" type="pres">
      <dgm:prSet presAssocID="{41790463-9BF3-4C6D-9FDE-6E87B288C147}" presName="childText" presStyleLbl="bgAcc1" presStyleIdx="2" presStyleCnt="4" custScaleX="313376" custScaleY="67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14C1B-E974-4D50-806E-F8809B325E5D}" type="pres">
      <dgm:prSet presAssocID="{E9F12029-785E-4504-8E84-8D222C32425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7037CA3-2F12-4D23-9368-5E3F56FF4465}" type="pres">
      <dgm:prSet presAssocID="{0F3E6A7C-58FA-469F-A6E2-61B1551B40BA}" presName="childText" presStyleLbl="bgAcc1" presStyleIdx="3" presStyleCnt="4" custScaleX="307366" custScaleY="76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A8308C-AE1D-4BDF-9084-75FEFAD841EC}" srcId="{EE03272C-ADD9-42B7-AA31-A6FF91D01D75}" destId="{F683D4C6-C0A1-47EA-97F0-8A5CEE52BAA9}" srcOrd="1" destOrd="0" parTransId="{8F5DD6A3-44DC-4408-A200-6767D2392A9A}" sibTransId="{BC22AE41-9DE1-4389-938D-AA98F83D13BB}"/>
    <dgm:cxn modelId="{9534CDF7-D405-47C4-9CBD-E51423661B77}" srcId="{F683D4C6-C0A1-47EA-97F0-8A5CEE52BAA9}" destId="{0F3E6A7C-58FA-469F-A6E2-61B1551B40BA}" srcOrd="1" destOrd="0" parTransId="{E9F12029-785E-4504-8E84-8D222C32425B}" sibTransId="{01668C8D-7092-493C-9A6C-1A59E797A756}"/>
    <dgm:cxn modelId="{F4873028-5451-4387-BEAC-65610B60F7D9}" srcId="{233EB23F-B514-4E72-8695-700E45CD2E11}" destId="{FE4966FA-872D-445D-A152-C57CFF53EEA9}" srcOrd="1" destOrd="0" parTransId="{AB9DCE47-7F71-47B2-92F7-1A76CD77D0B1}" sibTransId="{70C37E6C-F6D3-45A2-AB8C-A2389FB568B7}"/>
    <dgm:cxn modelId="{FBC06C42-7B1F-4B5B-9E50-7A142D535FBE}" srcId="{EE03272C-ADD9-42B7-AA31-A6FF91D01D75}" destId="{233EB23F-B514-4E72-8695-700E45CD2E11}" srcOrd="0" destOrd="0" parTransId="{4F916AF6-1D9C-46BB-BB08-5FEF454AB939}" sibTransId="{EDD0C3ED-2486-486E-9F6C-C44ABEB07CC8}"/>
    <dgm:cxn modelId="{FA232891-F813-4CFB-9A47-B832FE50E4FD}" type="presOf" srcId="{233EB23F-B514-4E72-8695-700E45CD2E11}" destId="{E22B98B7-F47F-4BDF-8D80-9B0B78653939}" srcOrd="1" destOrd="0" presId="urn:microsoft.com/office/officeart/2005/8/layout/hierarchy3"/>
    <dgm:cxn modelId="{15DDFC95-93E5-4023-BBEC-C6F286E57D48}" type="presOf" srcId="{AB9DCE47-7F71-47B2-92F7-1A76CD77D0B1}" destId="{5898CB0E-E43D-4FA1-8B08-AA9B9F77819A}" srcOrd="0" destOrd="0" presId="urn:microsoft.com/office/officeart/2005/8/layout/hierarchy3"/>
    <dgm:cxn modelId="{ED836599-5C02-4D04-8288-CD4A940547BC}" type="presOf" srcId="{EE03272C-ADD9-42B7-AA31-A6FF91D01D75}" destId="{1172F2BA-4AA7-42B0-9EA1-CC7B1FDA8567}" srcOrd="0" destOrd="0" presId="urn:microsoft.com/office/officeart/2005/8/layout/hierarchy3"/>
    <dgm:cxn modelId="{A481A8C4-FCE2-4043-AA9F-1BE8AFB54058}" type="presOf" srcId="{A63C7BA2-14A5-47A2-8521-2D8AA066B5CF}" destId="{DBE1E37D-A330-4D1E-A2A3-0FC147D273CF}" srcOrd="0" destOrd="0" presId="urn:microsoft.com/office/officeart/2005/8/layout/hierarchy3"/>
    <dgm:cxn modelId="{48518ED3-0CD5-4740-9F41-E27B1DB98116}" srcId="{F683D4C6-C0A1-47EA-97F0-8A5CEE52BAA9}" destId="{41790463-9BF3-4C6D-9FDE-6E87B288C147}" srcOrd="0" destOrd="0" parTransId="{03B3FA9E-B619-435C-99B1-D45F38E13B81}" sibTransId="{DEBB3D1A-4CC5-4CCD-9F09-E8A95CCD367D}"/>
    <dgm:cxn modelId="{15B606A0-2F60-4E1C-94AA-5503D720F09C}" type="presOf" srcId="{41790463-9BF3-4C6D-9FDE-6E87B288C147}" destId="{877F8E70-B11D-4AD4-9ED3-CD8940428E19}" srcOrd="0" destOrd="0" presId="urn:microsoft.com/office/officeart/2005/8/layout/hierarchy3"/>
    <dgm:cxn modelId="{9C3F83CD-8D45-4A1C-BFD9-CC25A111B4AA}" srcId="{233EB23F-B514-4E72-8695-700E45CD2E11}" destId="{A63C7BA2-14A5-47A2-8521-2D8AA066B5CF}" srcOrd="0" destOrd="0" parTransId="{1D27EF83-7B41-40DC-BD7B-EA0709E285D4}" sibTransId="{06F0473B-FC4B-4F15-A77A-1D7E0EE7F8DF}"/>
    <dgm:cxn modelId="{6F4B34BF-791F-4953-B3DB-14955053459E}" type="presOf" srcId="{03B3FA9E-B619-435C-99B1-D45F38E13B81}" destId="{1EE4865B-7CC7-4104-BB2B-342EE0D175EB}" srcOrd="0" destOrd="0" presId="urn:microsoft.com/office/officeart/2005/8/layout/hierarchy3"/>
    <dgm:cxn modelId="{6E7831D2-206C-4030-9CF3-9F8830EAA8D3}" type="presOf" srcId="{E9F12029-785E-4504-8E84-8D222C32425B}" destId="{AE814C1B-E974-4D50-806E-F8809B325E5D}" srcOrd="0" destOrd="0" presId="urn:microsoft.com/office/officeart/2005/8/layout/hierarchy3"/>
    <dgm:cxn modelId="{6DF02266-E0A0-409D-84A5-CF099CCBCA3B}" type="presOf" srcId="{F683D4C6-C0A1-47EA-97F0-8A5CEE52BAA9}" destId="{6FBAE451-A8AB-492B-9FD5-85651291617F}" srcOrd="1" destOrd="0" presId="urn:microsoft.com/office/officeart/2005/8/layout/hierarchy3"/>
    <dgm:cxn modelId="{4BC4647B-2BEE-4248-8D02-D34F3376B20D}" type="presOf" srcId="{233EB23F-B514-4E72-8695-700E45CD2E11}" destId="{632F46D6-12A8-4D5A-A744-FD3569B7F438}" srcOrd="0" destOrd="0" presId="urn:microsoft.com/office/officeart/2005/8/layout/hierarchy3"/>
    <dgm:cxn modelId="{B27A8C16-6512-4916-9F0D-B4A2D349CEF7}" type="presOf" srcId="{0F3E6A7C-58FA-469F-A6E2-61B1551B40BA}" destId="{17037CA3-2F12-4D23-9368-5E3F56FF4465}" srcOrd="0" destOrd="0" presId="urn:microsoft.com/office/officeart/2005/8/layout/hierarchy3"/>
    <dgm:cxn modelId="{D10ABA11-8D4C-41B2-AD82-8267D778E881}" type="presOf" srcId="{1D27EF83-7B41-40DC-BD7B-EA0709E285D4}" destId="{19930E42-5709-453F-B36E-6CAE39C6AF08}" srcOrd="0" destOrd="0" presId="urn:microsoft.com/office/officeart/2005/8/layout/hierarchy3"/>
    <dgm:cxn modelId="{5DA271C4-D5D9-4F79-804C-E6A20EC2AB54}" type="presOf" srcId="{FE4966FA-872D-445D-A152-C57CFF53EEA9}" destId="{C19A7817-1F61-46DB-836F-44274BD3B120}" srcOrd="0" destOrd="0" presId="urn:microsoft.com/office/officeart/2005/8/layout/hierarchy3"/>
    <dgm:cxn modelId="{3558C659-15B6-41B1-8E14-A5AFD5ED5F73}" type="presOf" srcId="{F683D4C6-C0A1-47EA-97F0-8A5CEE52BAA9}" destId="{F485E4E0-8C1C-4F72-9A20-F7EE99B73C99}" srcOrd="0" destOrd="0" presId="urn:microsoft.com/office/officeart/2005/8/layout/hierarchy3"/>
    <dgm:cxn modelId="{EC6F99D8-1907-4BC9-A242-E2FD05C47F1C}" type="presParOf" srcId="{1172F2BA-4AA7-42B0-9EA1-CC7B1FDA8567}" destId="{2CB8EF3B-C992-4865-A405-0C6249062364}" srcOrd="0" destOrd="0" presId="urn:microsoft.com/office/officeart/2005/8/layout/hierarchy3"/>
    <dgm:cxn modelId="{5A8F1404-207C-4663-9ADE-FC8E86FF6A61}" type="presParOf" srcId="{2CB8EF3B-C992-4865-A405-0C6249062364}" destId="{593E27E7-D4C6-4E87-9C22-B2D1261D5A07}" srcOrd="0" destOrd="0" presId="urn:microsoft.com/office/officeart/2005/8/layout/hierarchy3"/>
    <dgm:cxn modelId="{89574706-35D3-4217-9505-3F8198558285}" type="presParOf" srcId="{593E27E7-D4C6-4E87-9C22-B2D1261D5A07}" destId="{632F46D6-12A8-4D5A-A744-FD3569B7F438}" srcOrd="0" destOrd="0" presId="urn:microsoft.com/office/officeart/2005/8/layout/hierarchy3"/>
    <dgm:cxn modelId="{0A919955-7371-483E-B68B-211C451B42BF}" type="presParOf" srcId="{593E27E7-D4C6-4E87-9C22-B2D1261D5A07}" destId="{E22B98B7-F47F-4BDF-8D80-9B0B78653939}" srcOrd="1" destOrd="0" presId="urn:microsoft.com/office/officeart/2005/8/layout/hierarchy3"/>
    <dgm:cxn modelId="{380A0949-6045-4C9B-8EAC-B1913272026A}" type="presParOf" srcId="{2CB8EF3B-C992-4865-A405-0C6249062364}" destId="{54D062BE-0722-4599-8DA2-0A0CB28A93E5}" srcOrd="1" destOrd="0" presId="urn:microsoft.com/office/officeart/2005/8/layout/hierarchy3"/>
    <dgm:cxn modelId="{8687B6DB-33F2-4373-8156-F0F7724B1A5B}" type="presParOf" srcId="{54D062BE-0722-4599-8DA2-0A0CB28A93E5}" destId="{19930E42-5709-453F-B36E-6CAE39C6AF08}" srcOrd="0" destOrd="0" presId="urn:microsoft.com/office/officeart/2005/8/layout/hierarchy3"/>
    <dgm:cxn modelId="{77D2FF21-722B-4190-A639-787CB0A9808C}" type="presParOf" srcId="{54D062BE-0722-4599-8DA2-0A0CB28A93E5}" destId="{DBE1E37D-A330-4D1E-A2A3-0FC147D273CF}" srcOrd="1" destOrd="0" presId="urn:microsoft.com/office/officeart/2005/8/layout/hierarchy3"/>
    <dgm:cxn modelId="{F4813EF9-4D5F-44A1-BCCF-4FE4BDBF6E82}" type="presParOf" srcId="{54D062BE-0722-4599-8DA2-0A0CB28A93E5}" destId="{5898CB0E-E43D-4FA1-8B08-AA9B9F77819A}" srcOrd="2" destOrd="0" presId="urn:microsoft.com/office/officeart/2005/8/layout/hierarchy3"/>
    <dgm:cxn modelId="{75D92573-0FBA-4D4C-A6A0-C1BB8CF945E6}" type="presParOf" srcId="{54D062BE-0722-4599-8DA2-0A0CB28A93E5}" destId="{C19A7817-1F61-46DB-836F-44274BD3B120}" srcOrd="3" destOrd="0" presId="urn:microsoft.com/office/officeart/2005/8/layout/hierarchy3"/>
    <dgm:cxn modelId="{7C3FCEE1-E893-4725-8B13-534ECAC48A7C}" type="presParOf" srcId="{1172F2BA-4AA7-42B0-9EA1-CC7B1FDA8567}" destId="{2ED9028A-C9FA-41C2-B1C6-05AD337B698F}" srcOrd="1" destOrd="0" presId="urn:microsoft.com/office/officeart/2005/8/layout/hierarchy3"/>
    <dgm:cxn modelId="{E8731B48-4A55-4DAA-97A5-DC22AE298DA9}" type="presParOf" srcId="{2ED9028A-C9FA-41C2-B1C6-05AD337B698F}" destId="{2E50BF28-F4BA-4C0C-BAEF-9DF0B1FD240B}" srcOrd="0" destOrd="0" presId="urn:microsoft.com/office/officeart/2005/8/layout/hierarchy3"/>
    <dgm:cxn modelId="{E8A31EC9-4562-47EF-8ABA-5249FEB10728}" type="presParOf" srcId="{2E50BF28-F4BA-4C0C-BAEF-9DF0B1FD240B}" destId="{F485E4E0-8C1C-4F72-9A20-F7EE99B73C99}" srcOrd="0" destOrd="0" presId="urn:microsoft.com/office/officeart/2005/8/layout/hierarchy3"/>
    <dgm:cxn modelId="{AA1D5D9F-8060-4F0B-8A28-9AB4C01FCA7D}" type="presParOf" srcId="{2E50BF28-F4BA-4C0C-BAEF-9DF0B1FD240B}" destId="{6FBAE451-A8AB-492B-9FD5-85651291617F}" srcOrd="1" destOrd="0" presId="urn:microsoft.com/office/officeart/2005/8/layout/hierarchy3"/>
    <dgm:cxn modelId="{37FC58C5-DD71-4958-A04A-216FA5F0423C}" type="presParOf" srcId="{2ED9028A-C9FA-41C2-B1C6-05AD337B698F}" destId="{C2A47F7E-1B80-4C44-BD63-22CB0B433369}" srcOrd="1" destOrd="0" presId="urn:microsoft.com/office/officeart/2005/8/layout/hierarchy3"/>
    <dgm:cxn modelId="{E79431F9-8246-43F7-8DEF-B057CA390721}" type="presParOf" srcId="{C2A47F7E-1B80-4C44-BD63-22CB0B433369}" destId="{1EE4865B-7CC7-4104-BB2B-342EE0D175EB}" srcOrd="0" destOrd="0" presId="urn:microsoft.com/office/officeart/2005/8/layout/hierarchy3"/>
    <dgm:cxn modelId="{572AA5B1-D8EA-4CC9-947D-331B43422EF6}" type="presParOf" srcId="{C2A47F7E-1B80-4C44-BD63-22CB0B433369}" destId="{877F8E70-B11D-4AD4-9ED3-CD8940428E19}" srcOrd="1" destOrd="0" presId="urn:microsoft.com/office/officeart/2005/8/layout/hierarchy3"/>
    <dgm:cxn modelId="{EE113D2C-F4E8-4D42-89B5-E42A93E126E8}" type="presParOf" srcId="{C2A47F7E-1B80-4C44-BD63-22CB0B433369}" destId="{AE814C1B-E974-4D50-806E-F8809B325E5D}" srcOrd="2" destOrd="0" presId="urn:microsoft.com/office/officeart/2005/8/layout/hierarchy3"/>
    <dgm:cxn modelId="{B2C4162B-23FE-40C6-BAC7-BD6E4CEC8466}" type="presParOf" srcId="{C2A47F7E-1B80-4C44-BD63-22CB0B433369}" destId="{17037CA3-2F12-4D23-9368-5E3F56FF4465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3272C-ADD9-42B7-AA31-A6FF91D01D75}" type="doc">
      <dgm:prSet loTypeId="urn:microsoft.com/office/officeart/2005/8/layout/hierarchy3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33EB23F-B514-4E72-8695-700E45CD2E1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СОБСТВЕННО СОЕДИНИТЕЛЬНЫЕ</a:t>
          </a:r>
          <a:endParaRPr lang="ru-RU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F916AF6-1D9C-46BB-BB08-5FEF454AB939}" type="parTrans" cxnId="{FBC06C42-7B1F-4B5B-9E50-7A142D535FBE}">
      <dgm:prSet/>
      <dgm:spPr/>
      <dgm:t>
        <a:bodyPr/>
        <a:lstStyle/>
        <a:p>
          <a:endParaRPr lang="ru-RU"/>
        </a:p>
      </dgm:t>
    </dgm:pt>
    <dgm:pt modelId="{EDD0C3ED-2486-486E-9F6C-C44ABEB07CC8}" type="sibTrans" cxnId="{FBC06C42-7B1F-4B5B-9E50-7A142D535FBE}">
      <dgm:prSet/>
      <dgm:spPr/>
      <dgm:t>
        <a:bodyPr/>
        <a:lstStyle/>
        <a:p>
          <a:endParaRPr lang="ru-RU"/>
        </a:p>
      </dgm:t>
    </dgm:pt>
    <dgm:pt modelId="{A63C7BA2-14A5-47A2-8521-2D8AA066B5CF}">
      <dgm:prSet phldrT="[Текст]"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РЫХЛАЯ ВОЛОКНИСТАЯ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D27EF83-7B41-40DC-BD7B-EA0709E285D4}" type="parTrans" cxnId="{9C3F83CD-8D45-4A1C-BFD9-CC25A111B4AA}">
      <dgm:prSet/>
      <dgm:spPr/>
      <dgm:t>
        <a:bodyPr/>
        <a:lstStyle/>
        <a:p>
          <a:endParaRPr lang="ru-RU"/>
        </a:p>
      </dgm:t>
    </dgm:pt>
    <dgm:pt modelId="{06F0473B-FC4B-4F15-A77A-1D7E0EE7F8DF}" type="sibTrans" cxnId="{9C3F83CD-8D45-4A1C-BFD9-CC25A111B4AA}">
      <dgm:prSet/>
      <dgm:spPr/>
      <dgm:t>
        <a:bodyPr/>
        <a:lstStyle/>
        <a:p>
          <a:endParaRPr lang="ru-RU"/>
        </a:p>
      </dgm:t>
    </dgm:pt>
    <dgm:pt modelId="{F683D4C6-C0A1-47EA-97F0-8A5CEE52BAA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ОСОБЫМИ СВОЙСТВАМИ (СПЕЦИАЛЬНЫЕ)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5DD6A3-44DC-4408-A200-6767D2392A9A}" type="parTrans" cxnId="{31A8308C-AE1D-4BDF-9084-75FEFAD841EC}">
      <dgm:prSet/>
      <dgm:spPr/>
      <dgm:t>
        <a:bodyPr/>
        <a:lstStyle/>
        <a:p>
          <a:endParaRPr lang="ru-RU"/>
        </a:p>
      </dgm:t>
    </dgm:pt>
    <dgm:pt modelId="{BC22AE41-9DE1-4389-938D-AA98F83D13BB}" type="sibTrans" cxnId="{31A8308C-AE1D-4BDF-9084-75FEFAD841EC}">
      <dgm:prSet/>
      <dgm:spPr/>
      <dgm:t>
        <a:bodyPr/>
        <a:lstStyle/>
        <a:p>
          <a:endParaRPr lang="ru-RU"/>
        </a:p>
      </dgm:t>
    </dgm:pt>
    <dgm:pt modelId="{FE4966FA-872D-445D-A152-C57CFF53EEA9}">
      <dgm:prSet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ПЛОТНАЯ ВОЛОКНИСТАЯ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B9DCE47-7F71-47B2-92F7-1A76CD77D0B1}" type="parTrans" cxnId="{F4873028-5451-4387-BEAC-65610B60F7D9}">
      <dgm:prSet/>
      <dgm:spPr/>
      <dgm:t>
        <a:bodyPr/>
        <a:lstStyle/>
        <a:p>
          <a:endParaRPr lang="ru-RU"/>
        </a:p>
      </dgm:t>
    </dgm:pt>
    <dgm:pt modelId="{70C37E6C-F6D3-45A2-AB8C-A2389FB568B7}" type="sibTrans" cxnId="{F4873028-5451-4387-BEAC-65610B60F7D9}">
      <dgm:prSet/>
      <dgm:spPr/>
      <dgm:t>
        <a:bodyPr/>
        <a:lstStyle/>
        <a:p>
          <a:endParaRPr lang="ru-RU"/>
        </a:p>
      </dgm:t>
    </dgm:pt>
    <dgm:pt modelId="{41790463-9BF3-4C6D-9FDE-6E87B288C147}">
      <dgm:prSet custT="1"/>
      <dgm:spPr>
        <a:solidFill>
          <a:srgbClr val="CCFF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ЖИРОВАЯ</a:t>
          </a:r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03B3FA9E-B619-435C-99B1-D45F38E13B81}" type="parTrans" cxnId="{48518ED3-0CD5-4740-9F41-E27B1DB98116}">
      <dgm:prSet/>
      <dgm:spPr/>
      <dgm:t>
        <a:bodyPr/>
        <a:lstStyle/>
        <a:p>
          <a:endParaRPr lang="ru-RU"/>
        </a:p>
      </dgm:t>
    </dgm:pt>
    <dgm:pt modelId="{DEBB3D1A-4CC5-4CCD-9F09-E8A95CCD367D}" type="sibTrans" cxnId="{48518ED3-0CD5-4740-9F41-E27B1DB98116}">
      <dgm:prSet/>
      <dgm:spPr/>
      <dgm:t>
        <a:bodyPr/>
        <a:lstStyle/>
        <a:p>
          <a:endParaRPr lang="ru-RU"/>
        </a:p>
      </dgm:t>
    </dgm:pt>
    <dgm:pt modelId="{0F3E6A7C-58FA-469F-A6E2-61B1551B40BA}">
      <dgm:prSet custT="1"/>
      <dgm:spPr>
        <a:solidFill>
          <a:srgbClr val="CCFF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РЕТИКУЛЯРНАЯ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9F12029-785E-4504-8E84-8D222C32425B}" type="parTrans" cxnId="{9534CDF7-D405-47C4-9CBD-E51423661B77}">
      <dgm:prSet/>
      <dgm:spPr/>
      <dgm:t>
        <a:bodyPr/>
        <a:lstStyle/>
        <a:p>
          <a:endParaRPr lang="ru-RU"/>
        </a:p>
      </dgm:t>
    </dgm:pt>
    <dgm:pt modelId="{01668C8D-7092-493C-9A6C-1A59E797A756}" type="sibTrans" cxnId="{9534CDF7-D405-47C4-9CBD-E51423661B77}">
      <dgm:prSet/>
      <dgm:spPr/>
      <dgm:t>
        <a:bodyPr/>
        <a:lstStyle/>
        <a:p>
          <a:endParaRPr lang="ru-RU"/>
        </a:p>
      </dgm:t>
    </dgm:pt>
    <dgm:pt modelId="{0770B5AA-56B1-4D7B-93CB-373A7ABB1019}">
      <dgm:prSet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ПИГМЕНТНАЯ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2826AFE-6E81-4B8C-8A1D-9AB823784122}" type="parTrans" cxnId="{7D069DBE-6137-4AA8-91CF-4E95C6E8C5E2}">
      <dgm:prSet/>
      <dgm:spPr/>
      <dgm:t>
        <a:bodyPr/>
        <a:lstStyle/>
        <a:p>
          <a:endParaRPr lang="ru-RU"/>
        </a:p>
      </dgm:t>
    </dgm:pt>
    <dgm:pt modelId="{C0342B2F-7DD9-4E43-8017-22B432F6A88F}" type="sibTrans" cxnId="{7D069DBE-6137-4AA8-91CF-4E95C6E8C5E2}">
      <dgm:prSet/>
      <dgm:spPr/>
      <dgm:t>
        <a:bodyPr/>
        <a:lstStyle/>
        <a:p>
          <a:endParaRPr lang="ru-RU"/>
        </a:p>
      </dgm:t>
    </dgm:pt>
    <dgm:pt modelId="{EF646E59-8FA0-4965-95A4-5F50074F0F05}">
      <dgm:prSet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СТУДЕНИСТАЯ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9AB3DCC-5051-4E0B-8CFF-6E5B3CAE1256}" type="parTrans" cxnId="{E5151A95-E5C8-4F10-92DB-2EF0D79C5B35}">
      <dgm:prSet/>
      <dgm:spPr/>
      <dgm:t>
        <a:bodyPr/>
        <a:lstStyle/>
        <a:p>
          <a:endParaRPr lang="ru-RU"/>
        </a:p>
      </dgm:t>
    </dgm:pt>
    <dgm:pt modelId="{422CC431-469B-4467-B0A8-577DDF38C1A2}" type="sibTrans" cxnId="{E5151A95-E5C8-4F10-92DB-2EF0D79C5B35}">
      <dgm:prSet/>
      <dgm:spPr/>
      <dgm:t>
        <a:bodyPr/>
        <a:lstStyle/>
        <a:p>
          <a:endParaRPr lang="ru-RU"/>
        </a:p>
      </dgm:t>
    </dgm:pt>
    <dgm:pt modelId="{1172F2BA-4AA7-42B0-9EA1-CC7B1FDA8567}" type="pres">
      <dgm:prSet presAssocID="{EE03272C-ADD9-42B7-AA31-A6FF91D01D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B8EF3B-C992-4865-A405-0C6249062364}" type="pres">
      <dgm:prSet presAssocID="{233EB23F-B514-4E72-8695-700E45CD2E11}" presName="root" presStyleCnt="0"/>
      <dgm:spPr/>
    </dgm:pt>
    <dgm:pt modelId="{593E27E7-D4C6-4E87-9C22-B2D1261D5A07}" type="pres">
      <dgm:prSet presAssocID="{233EB23F-B514-4E72-8695-700E45CD2E11}" presName="rootComposite" presStyleCnt="0"/>
      <dgm:spPr/>
    </dgm:pt>
    <dgm:pt modelId="{632F46D6-12A8-4D5A-A744-FD3569B7F438}" type="pres">
      <dgm:prSet presAssocID="{233EB23F-B514-4E72-8695-700E45CD2E11}" presName="rootText" presStyleLbl="node1" presStyleIdx="0" presStyleCnt="2" custScaleX="442904" custScaleY="134937"/>
      <dgm:spPr/>
      <dgm:t>
        <a:bodyPr/>
        <a:lstStyle/>
        <a:p>
          <a:endParaRPr lang="ru-RU"/>
        </a:p>
      </dgm:t>
    </dgm:pt>
    <dgm:pt modelId="{E22B98B7-F47F-4BDF-8D80-9B0B78653939}" type="pres">
      <dgm:prSet presAssocID="{233EB23F-B514-4E72-8695-700E45CD2E11}" presName="rootConnector" presStyleLbl="node1" presStyleIdx="0" presStyleCnt="2"/>
      <dgm:spPr/>
      <dgm:t>
        <a:bodyPr/>
        <a:lstStyle/>
        <a:p>
          <a:endParaRPr lang="ru-RU"/>
        </a:p>
      </dgm:t>
    </dgm:pt>
    <dgm:pt modelId="{54D062BE-0722-4599-8DA2-0A0CB28A93E5}" type="pres">
      <dgm:prSet presAssocID="{233EB23F-B514-4E72-8695-700E45CD2E11}" presName="childShape" presStyleCnt="0"/>
      <dgm:spPr/>
    </dgm:pt>
    <dgm:pt modelId="{19930E42-5709-453F-B36E-6CAE39C6AF08}" type="pres">
      <dgm:prSet presAssocID="{1D27EF83-7B41-40DC-BD7B-EA0709E285D4}" presName="Name13" presStyleLbl="parChTrans1D2" presStyleIdx="0" presStyleCnt="6"/>
      <dgm:spPr/>
      <dgm:t>
        <a:bodyPr/>
        <a:lstStyle/>
        <a:p>
          <a:endParaRPr lang="ru-RU"/>
        </a:p>
      </dgm:t>
    </dgm:pt>
    <dgm:pt modelId="{DBE1E37D-A330-4D1E-A2A3-0FC147D273CF}" type="pres">
      <dgm:prSet presAssocID="{A63C7BA2-14A5-47A2-8521-2D8AA066B5CF}" presName="childText" presStyleLbl="bgAcc1" presStyleIdx="0" presStyleCnt="6" custScaleX="389770" custScaleY="117506" custLinFactNeighborX="3029" custLinFactNeighborY="20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8CB0E-E43D-4FA1-8B08-AA9B9F77819A}" type="pres">
      <dgm:prSet presAssocID="{AB9DCE47-7F71-47B2-92F7-1A76CD77D0B1}" presName="Name13" presStyleLbl="parChTrans1D2" presStyleIdx="1" presStyleCnt="6"/>
      <dgm:spPr/>
      <dgm:t>
        <a:bodyPr/>
        <a:lstStyle/>
        <a:p>
          <a:endParaRPr lang="ru-RU"/>
        </a:p>
      </dgm:t>
    </dgm:pt>
    <dgm:pt modelId="{C19A7817-1F61-46DB-836F-44274BD3B120}" type="pres">
      <dgm:prSet presAssocID="{FE4966FA-872D-445D-A152-C57CFF53EEA9}" presName="childText" presStyleLbl="bgAcc1" presStyleIdx="1" presStyleCnt="6" custScaleX="377722" custScaleY="133088" custLinFactNeighborX="3029" custLinFactNeighborY="5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9028A-C9FA-41C2-B1C6-05AD337B698F}" type="pres">
      <dgm:prSet presAssocID="{F683D4C6-C0A1-47EA-97F0-8A5CEE52BAA9}" presName="root" presStyleCnt="0"/>
      <dgm:spPr/>
    </dgm:pt>
    <dgm:pt modelId="{2E50BF28-F4BA-4C0C-BAEF-9DF0B1FD240B}" type="pres">
      <dgm:prSet presAssocID="{F683D4C6-C0A1-47EA-97F0-8A5CEE52BAA9}" presName="rootComposite" presStyleCnt="0"/>
      <dgm:spPr/>
    </dgm:pt>
    <dgm:pt modelId="{F485E4E0-8C1C-4F72-9A20-F7EE99B73C99}" type="pres">
      <dgm:prSet presAssocID="{F683D4C6-C0A1-47EA-97F0-8A5CEE52BAA9}" presName="rootText" presStyleLbl="node1" presStyleIdx="1" presStyleCnt="2" custScaleX="420350" custScaleY="140006"/>
      <dgm:spPr/>
      <dgm:t>
        <a:bodyPr/>
        <a:lstStyle/>
        <a:p>
          <a:endParaRPr lang="ru-RU"/>
        </a:p>
      </dgm:t>
    </dgm:pt>
    <dgm:pt modelId="{6FBAE451-A8AB-492B-9FD5-85651291617F}" type="pres">
      <dgm:prSet presAssocID="{F683D4C6-C0A1-47EA-97F0-8A5CEE52BAA9}" presName="rootConnector" presStyleLbl="node1" presStyleIdx="1" presStyleCnt="2"/>
      <dgm:spPr/>
      <dgm:t>
        <a:bodyPr/>
        <a:lstStyle/>
        <a:p>
          <a:endParaRPr lang="ru-RU"/>
        </a:p>
      </dgm:t>
    </dgm:pt>
    <dgm:pt modelId="{C2A47F7E-1B80-4C44-BD63-22CB0B433369}" type="pres">
      <dgm:prSet presAssocID="{F683D4C6-C0A1-47EA-97F0-8A5CEE52BAA9}" presName="childShape" presStyleCnt="0"/>
      <dgm:spPr/>
    </dgm:pt>
    <dgm:pt modelId="{1EE4865B-7CC7-4104-BB2B-342EE0D175EB}" type="pres">
      <dgm:prSet presAssocID="{03B3FA9E-B619-435C-99B1-D45F38E13B8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877F8E70-B11D-4AD4-9ED3-CD8940428E19}" type="pres">
      <dgm:prSet presAssocID="{41790463-9BF3-4C6D-9FDE-6E87B288C147}" presName="childText" presStyleLbl="bgAcc1" presStyleIdx="2" presStyleCnt="6" custScaleX="381713" custScaleY="93860" custLinFactNeighborX="9432" custLinFactNeighborY="4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14C1B-E974-4D50-806E-F8809B325E5D}" type="pres">
      <dgm:prSet presAssocID="{E9F12029-785E-4504-8E84-8D222C32425B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7037CA3-2F12-4D23-9368-5E3F56FF4465}" type="pres">
      <dgm:prSet presAssocID="{0F3E6A7C-58FA-469F-A6E2-61B1551B40BA}" presName="childText" presStyleLbl="bgAcc1" presStyleIdx="3" presStyleCnt="6" custScaleX="378580" custScaleY="79292" custLinFactNeighborX="9432" custLinFactNeighborY="5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FC559-E36A-4E66-AA58-16330455837A}" type="pres">
      <dgm:prSet presAssocID="{02826AFE-6E81-4B8C-8A1D-9AB823784122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1F7B5EF-69A9-40EA-8BF1-681016D6AFF6}" type="pres">
      <dgm:prSet presAssocID="{0770B5AA-56B1-4D7B-93CB-373A7ABB1019}" presName="childText" presStyleLbl="bgAcc1" presStyleIdx="4" presStyleCnt="6" custScaleX="376926" custScaleY="78346" custLinFactNeighborX="5671" custLinFactNeighborY="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2D2D7-81B7-4BFE-8665-F73E84D27D4D}" type="pres">
      <dgm:prSet presAssocID="{29AB3DCC-5051-4E0B-8CFF-6E5B3CAE125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26EBC962-4F90-4621-B914-65F75A0F8D0E}" type="pres">
      <dgm:prSet presAssocID="{EF646E59-8FA0-4965-95A4-5F50074F0F05}" presName="childText" presStyleLbl="bgAcc1" presStyleIdx="5" presStyleCnt="6" custScaleX="380081" custScaleY="94496" custLinFactNeighborX="4094" custLinFactNeighborY="3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68A8C1-185A-48E8-91CA-D614EA17B823}" type="presOf" srcId="{29AB3DCC-5051-4E0B-8CFF-6E5B3CAE1256}" destId="{80E2D2D7-81B7-4BFE-8665-F73E84D27D4D}" srcOrd="0" destOrd="0" presId="urn:microsoft.com/office/officeart/2005/8/layout/hierarchy3"/>
    <dgm:cxn modelId="{19E23280-8751-4AD1-9DFE-F01466A59896}" type="presOf" srcId="{1D27EF83-7B41-40DC-BD7B-EA0709E285D4}" destId="{19930E42-5709-453F-B36E-6CAE39C6AF08}" srcOrd="0" destOrd="0" presId="urn:microsoft.com/office/officeart/2005/8/layout/hierarchy3"/>
    <dgm:cxn modelId="{2B2E4EC8-2005-4A72-9B1A-2272BE143DEC}" type="presOf" srcId="{03B3FA9E-B619-435C-99B1-D45F38E13B81}" destId="{1EE4865B-7CC7-4104-BB2B-342EE0D175EB}" srcOrd="0" destOrd="0" presId="urn:microsoft.com/office/officeart/2005/8/layout/hierarchy3"/>
    <dgm:cxn modelId="{85824F0B-D177-4141-8A10-566422F38552}" type="presOf" srcId="{02826AFE-6E81-4B8C-8A1D-9AB823784122}" destId="{0B9FC559-E36A-4E66-AA58-16330455837A}" srcOrd="0" destOrd="0" presId="urn:microsoft.com/office/officeart/2005/8/layout/hierarchy3"/>
    <dgm:cxn modelId="{7D069DBE-6137-4AA8-91CF-4E95C6E8C5E2}" srcId="{F683D4C6-C0A1-47EA-97F0-8A5CEE52BAA9}" destId="{0770B5AA-56B1-4D7B-93CB-373A7ABB1019}" srcOrd="2" destOrd="0" parTransId="{02826AFE-6E81-4B8C-8A1D-9AB823784122}" sibTransId="{C0342B2F-7DD9-4E43-8017-22B432F6A88F}"/>
    <dgm:cxn modelId="{2EC50DED-D8BE-4A5D-B50C-D698EDFACCD6}" type="presOf" srcId="{233EB23F-B514-4E72-8695-700E45CD2E11}" destId="{E22B98B7-F47F-4BDF-8D80-9B0B78653939}" srcOrd="1" destOrd="0" presId="urn:microsoft.com/office/officeart/2005/8/layout/hierarchy3"/>
    <dgm:cxn modelId="{8A1B5436-488F-41FA-BC82-E9420A699F2B}" type="presOf" srcId="{FE4966FA-872D-445D-A152-C57CFF53EEA9}" destId="{C19A7817-1F61-46DB-836F-44274BD3B120}" srcOrd="0" destOrd="0" presId="urn:microsoft.com/office/officeart/2005/8/layout/hierarchy3"/>
    <dgm:cxn modelId="{FBC06C42-7B1F-4B5B-9E50-7A142D535FBE}" srcId="{EE03272C-ADD9-42B7-AA31-A6FF91D01D75}" destId="{233EB23F-B514-4E72-8695-700E45CD2E11}" srcOrd="0" destOrd="0" parTransId="{4F916AF6-1D9C-46BB-BB08-5FEF454AB939}" sibTransId="{EDD0C3ED-2486-486E-9F6C-C44ABEB07CC8}"/>
    <dgm:cxn modelId="{A7B20830-05BB-4158-A56D-C20DEDF14258}" type="presOf" srcId="{F683D4C6-C0A1-47EA-97F0-8A5CEE52BAA9}" destId="{F485E4E0-8C1C-4F72-9A20-F7EE99B73C99}" srcOrd="0" destOrd="0" presId="urn:microsoft.com/office/officeart/2005/8/layout/hierarchy3"/>
    <dgm:cxn modelId="{BEE5B0D0-163E-4FB3-9F77-BFA3FA4E823E}" type="presOf" srcId="{41790463-9BF3-4C6D-9FDE-6E87B288C147}" destId="{877F8E70-B11D-4AD4-9ED3-CD8940428E19}" srcOrd="0" destOrd="0" presId="urn:microsoft.com/office/officeart/2005/8/layout/hierarchy3"/>
    <dgm:cxn modelId="{4E42CC5D-20B0-4963-B09F-23F387CA1301}" type="presOf" srcId="{F683D4C6-C0A1-47EA-97F0-8A5CEE52BAA9}" destId="{6FBAE451-A8AB-492B-9FD5-85651291617F}" srcOrd="1" destOrd="0" presId="urn:microsoft.com/office/officeart/2005/8/layout/hierarchy3"/>
    <dgm:cxn modelId="{3713D61E-8664-42DC-B8DF-319D7FFEAECF}" type="presOf" srcId="{233EB23F-B514-4E72-8695-700E45CD2E11}" destId="{632F46D6-12A8-4D5A-A744-FD3569B7F438}" srcOrd="0" destOrd="0" presId="urn:microsoft.com/office/officeart/2005/8/layout/hierarchy3"/>
    <dgm:cxn modelId="{3E228195-DFA6-490E-9D1C-3FD761586901}" type="presOf" srcId="{E9F12029-785E-4504-8E84-8D222C32425B}" destId="{AE814C1B-E974-4D50-806E-F8809B325E5D}" srcOrd="0" destOrd="0" presId="urn:microsoft.com/office/officeart/2005/8/layout/hierarchy3"/>
    <dgm:cxn modelId="{9C3F83CD-8D45-4A1C-BFD9-CC25A111B4AA}" srcId="{233EB23F-B514-4E72-8695-700E45CD2E11}" destId="{A63C7BA2-14A5-47A2-8521-2D8AA066B5CF}" srcOrd="0" destOrd="0" parTransId="{1D27EF83-7B41-40DC-BD7B-EA0709E285D4}" sibTransId="{06F0473B-FC4B-4F15-A77A-1D7E0EE7F8DF}"/>
    <dgm:cxn modelId="{E5151A95-E5C8-4F10-92DB-2EF0D79C5B35}" srcId="{F683D4C6-C0A1-47EA-97F0-8A5CEE52BAA9}" destId="{EF646E59-8FA0-4965-95A4-5F50074F0F05}" srcOrd="3" destOrd="0" parTransId="{29AB3DCC-5051-4E0B-8CFF-6E5B3CAE1256}" sibTransId="{422CC431-469B-4467-B0A8-577DDF38C1A2}"/>
    <dgm:cxn modelId="{48518ED3-0CD5-4740-9F41-E27B1DB98116}" srcId="{F683D4C6-C0A1-47EA-97F0-8A5CEE52BAA9}" destId="{41790463-9BF3-4C6D-9FDE-6E87B288C147}" srcOrd="0" destOrd="0" parTransId="{03B3FA9E-B619-435C-99B1-D45F38E13B81}" sibTransId="{DEBB3D1A-4CC5-4CCD-9F09-E8A95CCD367D}"/>
    <dgm:cxn modelId="{9534CDF7-D405-47C4-9CBD-E51423661B77}" srcId="{F683D4C6-C0A1-47EA-97F0-8A5CEE52BAA9}" destId="{0F3E6A7C-58FA-469F-A6E2-61B1551B40BA}" srcOrd="1" destOrd="0" parTransId="{E9F12029-785E-4504-8E84-8D222C32425B}" sibTransId="{01668C8D-7092-493C-9A6C-1A59E797A756}"/>
    <dgm:cxn modelId="{DB5B9AD3-22BB-4BA4-BD18-9E9C6C01DC6E}" type="presOf" srcId="{EE03272C-ADD9-42B7-AA31-A6FF91D01D75}" destId="{1172F2BA-4AA7-42B0-9EA1-CC7B1FDA8567}" srcOrd="0" destOrd="0" presId="urn:microsoft.com/office/officeart/2005/8/layout/hierarchy3"/>
    <dgm:cxn modelId="{31A8308C-AE1D-4BDF-9084-75FEFAD841EC}" srcId="{EE03272C-ADD9-42B7-AA31-A6FF91D01D75}" destId="{F683D4C6-C0A1-47EA-97F0-8A5CEE52BAA9}" srcOrd="1" destOrd="0" parTransId="{8F5DD6A3-44DC-4408-A200-6767D2392A9A}" sibTransId="{BC22AE41-9DE1-4389-938D-AA98F83D13BB}"/>
    <dgm:cxn modelId="{907EEC0C-3431-4252-98CC-D92836EF0431}" type="presOf" srcId="{EF646E59-8FA0-4965-95A4-5F50074F0F05}" destId="{26EBC962-4F90-4621-B914-65F75A0F8D0E}" srcOrd="0" destOrd="0" presId="urn:microsoft.com/office/officeart/2005/8/layout/hierarchy3"/>
    <dgm:cxn modelId="{90F91BF6-5D73-4857-8023-0DDB3B4ED923}" type="presOf" srcId="{0F3E6A7C-58FA-469F-A6E2-61B1551B40BA}" destId="{17037CA3-2F12-4D23-9368-5E3F56FF4465}" srcOrd="0" destOrd="0" presId="urn:microsoft.com/office/officeart/2005/8/layout/hierarchy3"/>
    <dgm:cxn modelId="{6AFA3D18-A8BF-4351-B2F8-79816580E808}" type="presOf" srcId="{AB9DCE47-7F71-47B2-92F7-1A76CD77D0B1}" destId="{5898CB0E-E43D-4FA1-8B08-AA9B9F77819A}" srcOrd="0" destOrd="0" presId="urn:microsoft.com/office/officeart/2005/8/layout/hierarchy3"/>
    <dgm:cxn modelId="{D583A9F4-1250-4D0F-AD51-4EB0049DCF03}" type="presOf" srcId="{0770B5AA-56B1-4D7B-93CB-373A7ABB1019}" destId="{21F7B5EF-69A9-40EA-8BF1-681016D6AFF6}" srcOrd="0" destOrd="0" presId="urn:microsoft.com/office/officeart/2005/8/layout/hierarchy3"/>
    <dgm:cxn modelId="{F4873028-5451-4387-BEAC-65610B60F7D9}" srcId="{233EB23F-B514-4E72-8695-700E45CD2E11}" destId="{FE4966FA-872D-445D-A152-C57CFF53EEA9}" srcOrd="1" destOrd="0" parTransId="{AB9DCE47-7F71-47B2-92F7-1A76CD77D0B1}" sibTransId="{70C37E6C-F6D3-45A2-AB8C-A2389FB568B7}"/>
    <dgm:cxn modelId="{CD1E4B1F-EB11-4EDE-9F3F-48317634AD5A}" type="presOf" srcId="{A63C7BA2-14A5-47A2-8521-2D8AA066B5CF}" destId="{DBE1E37D-A330-4D1E-A2A3-0FC147D273CF}" srcOrd="0" destOrd="0" presId="urn:microsoft.com/office/officeart/2005/8/layout/hierarchy3"/>
    <dgm:cxn modelId="{A2646060-32F7-498A-8771-EC2436BE09DF}" type="presParOf" srcId="{1172F2BA-4AA7-42B0-9EA1-CC7B1FDA8567}" destId="{2CB8EF3B-C992-4865-A405-0C6249062364}" srcOrd="0" destOrd="0" presId="urn:microsoft.com/office/officeart/2005/8/layout/hierarchy3"/>
    <dgm:cxn modelId="{74A6FD9D-1F2D-4C3F-AD21-65C7935B0741}" type="presParOf" srcId="{2CB8EF3B-C992-4865-A405-0C6249062364}" destId="{593E27E7-D4C6-4E87-9C22-B2D1261D5A07}" srcOrd="0" destOrd="0" presId="urn:microsoft.com/office/officeart/2005/8/layout/hierarchy3"/>
    <dgm:cxn modelId="{F85F588A-A4B8-4A2B-BF50-3C1B34E56B07}" type="presParOf" srcId="{593E27E7-D4C6-4E87-9C22-B2D1261D5A07}" destId="{632F46D6-12A8-4D5A-A744-FD3569B7F438}" srcOrd="0" destOrd="0" presId="urn:microsoft.com/office/officeart/2005/8/layout/hierarchy3"/>
    <dgm:cxn modelId="{A01B40C7-D73B-40EF-A1A8-8A5D9329C6EE}" type="presParOf" srcId="{593E27E7-D4C6-4E87-9C22-B2D1261D5A07}" destId="{E22B98B7-F47F-4BDF-8D80-9B0B78653939}" srcOrd="1" destOrd="0" presId="urn:microsoft.com/office/officeart/2005/8/layout/hierarchy3"/>
    <dgm:cxn modelId="{017D6D0C-B08C-42FC-8CD0-E1912AC5452F}" type="presParOf" srcId="{2CB8EF3B-C992-4865-A405-0C6249062364}" destId="{54D062BE-0722-4599-8DA2-0A0CB28A93E5}" srcOrd="1" destOrd="0" presId="urn:microsoft.com/office/officeart/2005/8/layout/hierarchy3"/>
    <dgm:cxn modelId="{96613D2B-AC1C-4ABA-8773-A6AF97557551}" type="presParOf" srcId="{54D062BE-0722-4599-8DA2-0A0CB28A93E5}" destId="{19930E42-5709-453F-B36E-6CAE39C6AF08}" srcOrd="0" destOrd="0" presId="urn:microsoft.com/office/officeart/2005/8/layout/hierarchy3"/>
    <dgm:cxn modelId="{2B3A7341-2959-4960-8CCE-84FB7D341D17}" type="presParOf" srcId="{54D062BE-0722-4599-8DA2-0A0CB28A93E5}" destId="{DBE1E37D-A330-4D1E-A2A3-0FC147D273CF}" srcOrd="1" destOrd="0" presId="urn:microsoft.com/office/officeart/2005/8/layout/hierarchy3"/>
    <dgm:cxn modelId="{AB66AE9B-5A29-4409-8FA0-20BF273C43BE}" type="presParOf" srcId="{54D062BE-0722-4599-8DA2-0A0CB28A93E5}" destId="{5898CB0E-E43D-4FA1-8B08-AA9B9F77819A}" srcOrd="2" destOrd="0" presId="urn:microsoft.com/office/officeart/2005/8/layout/hierarchy3"/>
    <dgm:cxn modelId="{7925D82E-0089-453D-8287-8D309912712B}" type="presParOf" srcId="{54D062BE-0722-4599-8DA2-0A0CB28A93E5}" destId="{C19A7817-1F61-46DB-836F-44274BD3B120}" srcOrd="3" destOrd="0" presId="urn:microsoft.com/office/officeart/2005/8/layout/hierarchy3"/>
    <dgm:cxn modelId="{012A8BF7-4ED7-409D-9F2E-7EA2FA32F2F7}" type="presParOf" srcId="{1172F2BA-4AA7-42B0-9EA1-CC7B1FDA8567}" destId="{2ED9028A-C9FA-41C2-B1C6-05AD337B698F}" srcOrd="1" destOrd="0" presId="urn:microsoft.com/office/officeart/2005/8/layout/hierarchy3"/>
    <dgm:cxn modelId="{2BBFCBAC-AFC9-4C7A-9DC8-F58D6843A836}" type="presParOf" srcId="{2ED9028A-C9FA-41C2-B1C6-05AD337B698F}" destId="{2E50BF28-F4BA-4C0C-BAEF-9DF0B1FD240B}" srcOrd="0" destOrd="0" presId="urn:microsoft.com/office/officeart/2005/8/layout/hierarchy3"/>
    <dgm:cxn modelId="{1CE421C4-EDE5-496D-B05D-EB2D740689DA}" type="presParOf" srcId="{2E50BF28-F4BA-4C0C-BAEF-9DF0B1FD240B}" destId="{F485E4E0-8C1C-4F72-9A20-F7EE99B73C99}" srcOrd="0" destOrd="0" presId="urn:microsoft.com/office/officeart/2005/8/layout/hierarchy3"/>
    <dgm:cxn modelId="{CC63AB4B-BE30-4361-B2B5-7BCBE7E04D5D}" type="presParOf" srcId="{2E50BF28-F4BA-4C0C-BAEF-9DF0B1FD240B}" destId="{6FBAE451-A8AB-492B-9FD5-85651291617F}" srcOrd="1" destOrd="0" presId="urn:microsoft.com/office/officeart/2005/8/layout/hierarchy3"/>
    <dgm:cxn modelId="{6E5E03FE-A9A5-4ED8-8415-2378E48863C2}" type="presParOf" srcId="{2ED9028A-C9FA-41C2-B1C6-05AD337B698F}" destId="{C2A47F7E-1B80-4C44-BD63-22CB0B433369}" srcOrd="1" destOrd="0" presId="urn:microsoft.com/office/officeart/2005/8/layout/hierarchy3"/>
    <dgm:cxn modelId="{39C9DF13-D7D8-4DA4-A9F8-3B15E66F1006}" type="presParOf" srcId="{C2A47F7E-1B80-4C44-BD63-22CB0B433369}" destId="{1EE4865B-7CC7-4104-BB2B-342EE0D175EB}" srcOrd="0" destOrd="0" presId="urn:microsoft.com/office/officeart/2005/8/layout/hierarchy3"/>
    <dgm:cxn modelId="{3CE04D0D-A0A1-4EA3-B974-AB4FDC74F881}" type="presParOf" srcId="{C2A47F7E-1B80-4C44-BD63-22CB0B433369}" destId="{877F8E70-B11D-4AD4-9ED3-CD8940428E19}" srcOrd="1" destOrd="0" presId="urn:microsoft.com/office/officeart/2005/8/layout/hierarchy3"/>
    <dgm:cxn modelId="{A585E140-2796-494B-A652-2DF68D763237}" type="presParOf" srcId="{C2A47F7E-1B80-4C44-BD63-22CB0B433369}" destId="{AE814C1B-E974-4D50-806E-F8809B325E5D}" srcOrd="2" destOrd="0" presId="urn:microsoft.com/office/officeart/2005/8/layout/hierarchy3"/>
    <dgm:cxn modelId="{A5D8E1F0-71E1-42C3-BA3C-14E92907E790}" type="presParOf" srcId="{C2A47F7E-1B80-4C44-BD63-22CB0B433369}" destId="{17037CA3-2F12-4D23-9368-5E3F56FF4465}" srcOrd="3" destOrd="0" presId="urn:microsoft.com/office/officeart/2005/8/layout/hierarchy3"/>
    <dgm:cxn modelId="{1763B983-F8DA-4A5E-8A88-B4C727C75EAD}" type="presParOf" srcId="{C2A47F7E-1B80-4C44-BD63-22CB0B433369}" destId="{0B9FC559-E36A-4E66-AA58-16330455837A}" srcOrd="4" destOrd="0" presId="urn:microsoft.com/office/officeart/2005/8/layout/hierarchy3"/>
    <dgm:cxn modelId="{F9500169-87E6-4D38-ADF0-0357687683B2}" type="presParOf" srcId="{C2A47F7E-1B80-4C44-BD63-22CB0B433369}" destId="{21F7B5EF-69A9-40EA-8BF1-681016D6AFF6}" srcOrd="5" destOrd="0" presId="urn:microsoft.com/office/officeart/2005/8/layout/hierarchy3"/>
    <dgm:cxn modelId="{803830B7-A184-4A3E-9F21-9534E3A922F0}" type="presParOf" srcId="{C2A47F7E-1B80-4C44-BD63-22CB0B433369}" destId="{80E2D2D7-81B7-4BFE-8665-F73E84D27D4D}" srcOrd="6" destOrd="0" presId="urn:microsoft.com/office/officeart/2005/8/layout/hierarchy3"/>
    <dgm:cxn modelId="{A08E6534-3027-4FA5-A474-E7F355647145}" type="presParOf" srcId="{C2A47F7E-1B80-4C44-BD63-22CB0B433369}" destId="{26EBC962-4F90-4621-B914-65F75A0F8D0E}" srcOrd="7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D2178D-ABF7-43F5-AEF4-07048009FB4A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ED94A8-F64A-4506-916C-092A49DF1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8BEC20-0B70-4F40-B4C5-0BEB168BEFF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B0000B-E5A5-49DC-81BC-CD0C518F24B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F06E39-16BB-4EA9-8976-8D25B89175B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D590A1-5A42-4A29-80BA-26F44A0674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0031F1-8C3D-4B43-BB77-24F6F20E08D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EEBF-4971-4B84-A00F-D53C501703CC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F87E-9BE3-4870-824D-5ECAD3642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6EDD-AEF6-4250-A6A7-25B8F21DAF3C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96AF-7269-449D-A358-0444303A8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09B9-F314-4D6D-AD99-D343EC5B4EA8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8963-771E-4F9F-B5E8-4E60288EE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B5E0-7D35-4197-8F89-4B81D6478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F2A2-9904-4B4D-AFF1-931AE677F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7CAD-FB0C-4903-97A7-B940DEF1D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8C2B-EEDF-424F-A01A-874F4F1EFFBA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BA88-C00D-4856-86E9-4293D0AF1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FCE22-AC47-4E29-A8A3-70E5FDF88764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A2ED-A656-4622-AE8E-FDAB51099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922F-A9F8-47A3-A4F1-F99B125E72B3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1785-9D9F-4D2F-BB22-6A083D3A1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53CD-01A4-4DF9-8775-0D3124E2EF38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43C5-B9E7-4482-8CC9-F88A2BA11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2F49-97F9-4836-A1CA-1D6A1818831F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DDB1-4C92-4C47-A336-8261508C9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F684-FB4B-40FE-88EE-7106D7E8FCFD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13146-A48F-4EF0-B17B-51DE70373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6A44-3C64-455F-A0A0-299E65C2F596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C081-4EE4-4079-8489-86A5D1EA5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936A-F671-4285-AFEF-BE4BE41FBB95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0112F-C03B-4A07-8071-CB40455D0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A91CB-E844-401B-BB74-B23127467746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66E354-25D1-4E91-95A0-159FB6866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СОЕДИНИТЕЛЬНАЯ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ТКАНЬ</a:t>
            </a:r>
            <a:endParaRPr lang="ru-RU" sz="4800" dirty="0"/>
          </a:p>
        </p:txBody>
      </p:sp>
      <p:pic>
        <p:nvPicPr>
          <p:cNvPr id="21507" name="Picture 2" descr="Картинки по запросу ГИСТОЛОГИЯ ТКАНИ ОРГАНИЗ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286125"/>
            <a:ext cx="8286750" cy="2762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РЫХЛАЯ ВОЛОКНИСТАЯ СОЕДИНИТЕЛЬНАЯ ТКАНЬ (НЕОФОРМЛЕННАЯ)</a:t>
            </a:r>
            <a:endParaRPr lang="ru-RU" sz="2000" dirty="0"/>
          </a:p>
        </p:txBody>
      </p:sp>
      <p:pic>
        <p:nvPicPr>
          <p:cNvPr id="30723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214438"/>
            <a:ext cx="7262813" cy="534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РЫХЛАЯ ВОЛОКНИСТАЯ СОЕДИНИТЕЛЬНАЯ ТКАНЬ (НЕОФОРМЛЕННАЯ)</a:t>
            </a:r>
            <a:endParaRPr lang="ru-RU" sz="2000" dirty="0"/>
          </a:p>
        </p:txBody>
      </p:sp>
      <p:pic>
        <p:nvPicPr>
          <p:cNvPr id="31747" name="Picture 4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357313"/>
            <a:ext cx="6762750" cy="5072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РЫХЛАЯ ВОЛОКНИСТАЯ СОЕДИНИТЕЛЬНАЯ ТКАНЬ (НЕОФОРМЛЕННАЯ)</a:t>
            </a:r>
            <a:endParaRPr lang="ru-RU" sz="2000" dirty="0"/>
          </a:p>
        </p:txBody>
      </p:sp>
      <p:pic>
        <p:nvPicPr>
          <p:cNvPr id="32771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214438"/>
            <a:ext cx="7215187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ПЛОТНАЯ ВОЛОКНИСТАЯ СОЕДИНИТЕЛЬНАЯ ТКАНЬ </a:t>
            </a:r>
            <a:endParaRPr lang="ru-RU" sz="2000" dirty="0"/>
          </a:p>
        </p:txBody>
      </p:sp>
      <p:pic>
        <p:nvPicPr>
          <p:cNvPr id="33795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 t="18555"/>
          <a:stretch>
            <a:fillRect/>
          </a:stretch>
        </p:blipFill>
        <p:spPr bwMode="auto">
          <a:xfrm>
            <a:off x="506413" y="1357313"/>
            <a:ext cx="8186737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ПЛОТНАЯ НЕОФОРМЛЕННАЯ ВОЛОКНИСТАЯ СОЕДИНИТЕЛЬНАЯ ТКАНЬ </a:t>
            </a:r>
            <a:endParaRPr lang="ru-RU" sz="2000" dirty="0"/>
          </a:p>
        </p:txBody>
      </p:sp>
      <p:pic>
        <p:nvPicPr>
          <p:cNvPr id="34819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73175"/>
            <a:ext cx="5786438" cy="511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ПЛОТНАЯ НЕОФОРМЛЕННАЯ ВОЛОКНИСТАЯ СОЕДИНИТЕЛЬНАЯ ТКАНЬ </a:t>
            </a:r>
            <a:endParaRPr lang="ru-RU" sz="2000" dirty="0"/>
          </a:p>
        </p:txBody>
      </p:sp>
      <p:pic>
        <p:nvPicPr>
          <p:cNvPr id="35843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42875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ПЛОТНАЯ ОФОРМЛЕННАЯ ВОЛОКНИСТАЯ СОЕДИНИТЕЛЬНАЯ ТКАНЬ </a:t>
            </a:r>
            <a:endParaRPr lang="ru-RU" sz="2000" dirty="0"/>
          </a:p>
        </p:txBody>
      </p:sp>
      <p:pic>
        <p:nvPicPr>
          <p:cNvPr id="36867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 r="1282" b="44128"/>
          <a:stretch>
            <a:fillRect/>
          </a:stretch>
        </p:blipFill>
        <p:spPr bwMode="auto">
          <a:xfrm>
            <a:off x="1928813" y="1571625"/>
            <a:ext cx="5500687" cy="421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ПЛОТНАЯ ВОЛОКНИСТАЯ ОФОРМЛЕННАЯ СОЕДИНИТЕЛЬНАЯ ТКАНЬ (продольный срез сухожилия)</a:t>
            </a:r>
            <a:endParaRPr lang="ru-RU" sz="2000" dirty="0"/>
          </a:p>
        </p:txBody>
      </p:sp>
      <p:pic>
        <p:nvPicPr>
          <p:cNvPr id="37891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428750"/>
            <a:ext cx="6500812" cy="487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ПЛОТНАЯ ВОЛОКНИСТАЯ ОФОРМЛЕННАЯ СОЕДИНИТЕЛЬНАЯ ТКАНЬ (эластическая выйная связка) </a:t>
            </a:r>
            <a:endParaRPr lang="ru-RU" sz="2000" dirty="0"/>
          </a:p>
        </p:txBody>
      </p:sp>
      <p:pic>
        <p:nvPicPr>
          <p:cNvPr id="38915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373188"/>
            <a:ext cx="6429375" cy="4999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ПЛОТНАЯ ВОЛОКНИСТАЯ ОФОРМЛЕННАЯ СОЕДИНИТЕЛЬНАЯ ТКАНЬ </a:t>
            </a:r>
            <a:endParaRPr lang="ru-RU" sz="2000" dirty="0"/>
          </a:p>
        </p:txBody>
      </p:sp>
      <p:pic>
        <p:nvPicPr>
          <p:cNvPr id="39939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973138"/>
            <a:ext cx="4487862" cy="588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СОЕДИНИТЕЛЬНАЯ ТКАНЬ - 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отличается большим разнообразием клеток и обилием межклеточного субстрата, состоящего из волокон и аморфного вещества.</a:t>
            </a:r>
            <a:endParaRPr lang="ru-RU" sz="2800" smtClean="0"/>
          </a:p>
        </p:txBody>
      </p:sp>
      <p:pic>
        <p:nvPicPr>
          <p:cNvPr id="73730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 l="9750" t="36183" r="13137"/>
          <a:stretch>
            <a:fillRect/>
          </a:stretch>
        </p:blipFill>
        <p:spPr bwMode="auto">
          <a:xfrm>
            <a:off x="1071563" y="2278063"/>
            <a:ext cx="7032625" cy="43656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А. ПЛОТНАЯ ВОЛОКНИСТАЯ ОФОРМЛЕННАЯ и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Б. РЫХЛАЯ ВОЛОКНИСТАЯ СОЕДИНИТЕЛЬНАЯ ТКАНЬ </a:t>
            </a:r>
            <a:endParaRPr lang="ru-RU" sz="2000" smtClean="0"/>
          </a:p>
        </p:txBody>
      </p:sp>
      <p:pic>
        <p:nvPicPr>
          <p:cNvPr id="40963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266825"/>
            <a:ext cx="4286250" cy="524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ОПОРНЫЕ ТКАНИ</a:t>
            </a:r>
            <a:endParaRPr lang="ru-RU" sz="4000" smtClean="0"/>
          </a:p>
        </p:txBody>
      </p:sp>
      <p:pic>
        <p:nvPicPr>
          <p:cNvPr id="41987" name="Picture 4" descr="Картинки по запросу хрящев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7000875" cy="5256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ХРЯЩЕВАЯ ТКАНЬ </a:t>
            </a:r>
            <a:endParaRPr lang="ru-RU" sz="2800" smtClean="0"/>
          </a:p>
        </p:txBody>
      </p:sp>
      <p:pic>
        <p:nvPicPr>
          <p:cNvPr id="43011" name="Picture 2" descr="Картинки по запросу хрящевая ткань"/>
          <p:cNvPicPr>
            <a:picLocks noChangeAspect="1" noChangeArrowheads="1"/>
          </p:cNvPicPr>
          <p:nvPr/>
        </p:nvPicPr>
        <p:blipFill>
          <a:blip r:embed="rId2"/>
          <a:srcRect t="14703" r="-2002"/>
          <a:stretch>
            <a:fillRect/>
          </a:stretch>
        </p:blipFill>
        <p:spPr bwMode="auto">
          <a:xfrm>
            <a:off x="642938" y="1571625"/>
            <a:ext cx="7929562" cy="4973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1C4EE-E54F-413C-8981-271E5CED2DAE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14688" y="1357313"/>
            <a:ext cx="5554662" cy="4929187"/>
          </a:xfrm>
          <a:solidFill>
            <a:srgbClr val="CCFF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179388" indent="-179388">
              <a:lnSpc>
                <a:spcPct val="80000"/>
              </a:lnSpc>
            </a:pPr>
            <a:r>
              <a:rPr lang="ru-RU" sz="2200" smtClean="0">
                <a:solidFill>
                  <a:srgbClr val="660066"/>
                </a:solidFill>
                <a:latin typeface="Times New Roman" pitchFamily="18" charset="0"/>
              </a:rPr>
              <a:t>Не имеет кровеносных сосудов, питание осуществляется диффузно из надхрящницы (у коллагенового хряща из надкостницы);</a:t>
            </a:r>
          </a:p>
          <a:p>
            <a:pPr marL="179388" indent="-179388">
              <a:lnSpc>
                <a:spcPct val="80000"/>
              </a:lnSpc>
            </a:pPr>
            <a:r>
              <a:rPr lang="ru-RU" sz="2200" smtClean="0">
                <a:solidFill>
                  <a:srgbClr val="660066"/>
                </a:solidFill>
                <a:latin typeface="Times New Roman" pitchFamily="18" charset="0"/>
              </a:rPr>
              <a:t>Межклеточного вещества по массе значительно больше клеток;</a:t>
            </a:r>
          </a:p>
          <a:p>
            <a:pPr marL="179388" indent="-179388">
              <a:lnSpc>
                <a:spcPct val="80000"/>
              </a:lnSpc>
            </a:pPr>
            <a:r>
              <a:rPr lang="ru-RU" sz="2200" smtClean="0">
                <a:solidFill>
                  <a:srgbClr val="660066"/>
                </a:solidFill>
                <a:latin typeface="Times New Roman" pitchFamily="18" charset="0"/>
              </a:rPr>
              <a:t>Основное межклеточное вещество образовано хондромукоидом (хондриатинсерная кислота с белком);</a:t>
            </a:r>
          </a:p>
          <a:p>
            <a:pPr marL="179388" indent="-179388">
              <a:lnSpc>
                <a:spcPct val="80000"/>
              </a:lnSpc>
            </a:pPr>
            <a:r>
              <a:rPr lang="ru-RU" sz="2200" smtClean="0">
                <a:solidFill>
                  <a:srgbClr val="660066"/>
                </a:solidFill>
                <a:latin typeface="Times New Roman" pitchFamily="18" charset="0"/>
              </a:rPr>
              <a:t>Виды хрящей отличаются по устройству межклеточного вещества;</a:t>
            </a:r>
          </a:p>
          <a:p>
            <a:pPr marL="179388" indent="-179388">
              <a:lnSpc>
                <a:spcPct val="80000"/>
              </a:lnSpc>
            </a:pPr>
            <a:r>
              <a:rPr lang="ru-RU" sz="2200" smtClean="0">
                <a:solidFill>
                  <a:srgbClr val="660066"/>
                </a:solidFill>
                <a:latin typeface="Times New Roman" pitchFamily="18" charset="0"/>
              </a:rPr>
              <a:t>Различают три вида хрящей: гиалиновый, эластический, коллагеновый.</a:t>
            </a:r>
          </a:p>
          <a:p>
            <a:pPr marL="179388" indent="-179388">
              <a:lnSpc>
                <a:spcPct val="80000"/>
              </a:lnSpc>
            </a:pPr>
            <a:r>
              <a:rPr lang="ru-RU" sz="2200" smtClean="0">
                <a:solidFill>
                  <a:srgbClr val="660066"/>
                </a:solidFill>
                <a:latin typeface="Times New Roman" pitchFamily="18" charset="0"/>
              </a:rPr>
              <a:t>Клетки во всех разновидностях хряща однотипны.</a:t>
            </a:r>
          </a:p>
        </p:txBody>
      </p:sp>
      <p:pic>
        <p:nvPicPr>
          <p:cNvPr id="44035" name="Picture 10" descr="гиалинов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357313"/>
            <a:ext cx="2559050" cy="4899025"/>
          </a:xfrm>
          <a:ln w="28575">
            <a:solidFill>
              <a:schemeClr val="tx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>
                <a:latin typeface="Times New Roman" pitchFamily="18" charset="0"/>
                <a:ea typeface="+mj-ea"/>
                <a:cs typeface="Times New Roman" pitchFamily="18" charset="0"/>
              </a:rPr>
              <a:t>ХРЯЩЕВАЯ ТКАНЬ 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КЛЕТКИ ХРЯЩЕВОЙ ТКАНИ </a:t>
            </a:r>
            <a:endParaRPr lang="ru-RU" sz="2400" smtClean="0"/>
          </a:p>
        </p:txBody>
      </p:sp>
      <p:pic>
        <p:nvPicPr>
          <p:cNvPr id="46083" name="Picture 4" descr="Картинки по запросу хрящевая ткань"/>
          <p:cNvPicPr>
            <a:picLocks noChangeAspect="1" noChangeArrowheads="1"/>
          </p:cNvPicPr>
          <p:nvPr/>
        </p:nvPicPr>
        <p:blipFill>
          <a:blip r:embed="rId2"/>
          <a:srcRect t="13707" b="12773"/>
          <a:stretch>
            <a:fillRect/>
          </a:stretch>
        </p:blipFill>
        <p:spPr bwMode="auto">
          <a:xfrm>
            <a:off x="598488" y="1500188"/>
            <a:ext cx="8032750" cy="4429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МОЛЕКУЛЯРНАЯ СТРУКТУРА ХРЯЩА</a:t>
            </a:r>
            <a:endParaRPr lang="ru-RU" sz="2800" smtClean="0"/>
          </a:p>
        </p:txBody>
      </p:sp>
      <p:pic>
        <p:nvPicPr>
          <p:cNvPr id="47107" name="Picture 6" descr="Картинки по запросу хрящевая ткань"/>
          <p:cNvPicPr>
            <a:picLocks noChangeAspect="1" noChangeArrowheads="1"/>
          </p:cNvPicPr>
          <p:nvPr/>
        </p:nvPicPr>
        <p:blipFill>
          <a:blip r:embed="rId2"/>
          <a:srcRect l="2499" t="17744" r="833" b="11279"/>
          <a:stretch>
            <a:fillRect/>
          </a:stretch>
        </p:blipFill>
        <p:spPr bwMode="auto">
          <a:xfrm>
            <a:off x="428625" y="1714500"/>
            <a:ext cx="8286750" cy="4000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ТИПЫ ХРЯЩЕВОЙ ТКАНИ </a:t>
            </a:r>
            <a:endParaRPr lang="ru-RU" sz="2400" smtClean="0"/>
          </a:p>
        </p:txBody>
      </p:sp>
      <p:pic>
        <p:nvPicPr>
          <p:cNvPr id="48131" name="Picture 2" descr="Картинки по запросу хрящев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0"/>
            <a:ext cx="7412038" cy="4786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397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ТИПЫ ХРЯЩЕВОЙ ТКАНИ </a:t>
            </a:r>
            <a:endParaRPr lang="ru-RU" sz="240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63" y="5786438"/>
            <a:ext cx="8229600" cy="857250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 а – гиалиновая, б – эластическая, в – волокнистая 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49156" name="Picture 2" descr="Картинки по запросу хрящевая ткань"/>
          <p:cNvPicPr>
            <a:picLocks noChangeAspect="1" noChangeArrowheads="1"/>
          </p:cNvPicPr>
          <p:nvPr/>
        </p:nvPicPr>
        <p:blipFill>
          <a:blip r:embed="rId2"/>
          <a:srcRect l="19984" t="6264" r="21237" b="1357"/>
          <a:stretch>
            <a:fillRect/>
          </a:stretch>
        </p:blipFill>
        <p:spPr bwMode="auto">
          <a:xfrm>
            <a:off x="2428875" y="890588"/>
            <a:ext cx="4000500" cy="47196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1625" y="1428750"/>
            <a:ext cx="500063" cy="511175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 а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71625" y="3000375"/>
            <a:ext cx="490538" cy="511175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 б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71625" y="4429125"/>
            <a:ext cx="500063" cy="511175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 в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397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ТИПЫ ХРЯЩЕВОЙ ТКАНИ </a:t>
            </a:r>
            <a:endParaRPr lang="ru-RU" sz="2400" smtClean="0"/>
          </a:p>
        </p:txBody>
      </p:sp>
      <p:pic>
        <p:nvPicPr>
          <p:cNvPr id="50179" name="Picture 2" descr="Картинки по запросу хрящевая ткань"/>
          <p:cNvPicPr>
            <a:picLocks noChangeAspect="1" noChangeArrowheads="1"/>
          </p:cNvPicPr>
          <p:nvPr/>
        </p:nvPicPr>
        <p:blipFill>
          <a:blip r:embed="rId2"/>
          <a:srcRect r="2315" b="48810"/>
          <a:stretch>
            <a:fillRect/>
          </a:stretch>
        </p:blipFill>
        <p:spPr bwMode="auto">
          <a:xfrm>
            <a:off x="714375" y="857250"/>
            <a:ext cx="7786688" cy="471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63" y="5786438"/>
            <a:ext cx="8229600" cy="857250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 а – гиалиновая, б – эластическая, в – волокнистая 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0FDEA-D00F-45F6-A607-7F565EAF3F9A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51203" name="Picture 9" descr="хрящ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333375"/>
            <a:ext cx="2306637" cy="3671888"/>
          </a:xfrm>
          <a:ln>
            <a:solidFill>
              <a:schemeClr val="tx1"/>
            </a:solidFill>
          </a:ln>
        </p:spPr>
      </p:pic>
      <p:sp>
        <p:nvSpPr>
          <p:cNvPr id="5120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00063" y="4214813"/>
            <a:ext cx="8229600" cy="21875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365125" indent="-365125"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Стекловидный, беловато-голубого цвета;</a:t>
            </a:r>
          </a:p>
          <a:p>
            <a:pPr marL="365125" indent="-365125"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Покрывает суставные поверхности костей, образует кольца трахеи, реберные хрящи;</a:t>
            </a:r>
          </a:p>
          <a:p>
            <a:pPr marL="365125" indent="-365125"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Межклеточное вещество образовано хондромукоидом;</a:t>
            </a:r>
          </a:p>
          <a:p>
            <a:pPr marL="365125" indent="-365125"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Хрящевые капсулы округлые;</a:t>
            </a:r>
          </a:p>
          <a:p>
            <a:pPr marL="365125" indent="-365125"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Может обизвествляться.</a:t>
            </a:r>
          </a:p>
        </p:txBody>
      </p:sp>
      <p:pic>
        <p:nvPicPr>
          <p:cNvPr id="51205" name="Picture 17" descr="gial-cartilage-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500438" y="1143000"/>
            <a:ext cx="5040312" cy="2878138"/>
          </a:xfrm>
          <a:ln>
            <a:solidFill>
              <a:schemeClr val="tx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14313"/>
            <a:ext cx="8229600" cy="725487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>
                <a:latin typeface="Times New Roman" pitchFamily="18" charset="0"/>
                <a:ea typeface="+mj-ea"/>
                <a:cs typeface="Times New Roman" pitchFamily="18" charset="0"/>
              </a:rPr>
              <a:t>ГИАЛИНОВЫЙ ХРЯЩ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И СВОЙСТВА СОЕДИНИТЕЛЬНОЙ ТКАНИ</a:t>
            </a:r>
            <a:endParaRPr lang="ru-RU" sz="2400" dirty="0"/>
          </a:p>
        </p:txBody>
      </p:sp>
      <p:pic>
        <p:nvPicPr>
          <p:cNvPr id="23555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 l="5469" t="34116" r="4688"/>
          <a:stretch>
            <a:fillRect/>
          </a:stretch>
        </p:blipFill>
        <p:spPr bwMode="auto">
          <a:xfrm>
            <a:off x="500063" y="1857375"/>
            <a:ext cx="8215312" cy="451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725488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ГИАЛИНОВЫЙ ХРЯЩ</a:t>
            </a:r>
            <a:endParaRPr lang="ru-RU" sz="2400" smtClean="0"/>
          </a:p>
        </p:txBody>
      </p:sp>
      <p:pic>
        <p:nvPicPr>
          <p:cNvPr id="53251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357313"/>
            <a:ext cx="6143625" cy="4919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0DE9D-104A-4184-9AB0-55AF8C1354BF}" type="slidenum">
              <a:rPr lang="ru-RU"/>
              <a:pPr>
                <a:defRPr/>
              </a:pPr>
              <a:t>31</a:t>
            </a:fld>
            <a:endParaRPr lang="ru-RU"/>
          </a:p>
        </p:txBody>
      </p:sp>
      <p:pic>
        <p:nvPicPr>
          <p:cNvPr id="54275" name="Picture 7" descr="эласт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196975"/>
            <a:ext cx="2520950" cy="2444750"/>
          </a:xfrm>
          <a:ln>
            <a:solidFill>
              <a:schemeClr val="tx1"/>
            </a:solidFill>
          </a:ln>
        </p:spPr>
      </p:pic>
      <p:sp>
        <p:nvSpPr>
          <p:cNvPr id="7173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38588"/>
            <a:ext cx="8229600" cy="2419350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</a:rPr>
              <a:t>Желтовато-мутного цвета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</a:rPr>
              <a:t>Образует основу ушной раковины, крылья носа, носовые перегородки, надгортанник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</a:rPr>
              <a:t>Межклеточное вещество образовано </a:t>
            </a:r>
            <a:r>
              <a:rPr lang="ru-RU" sz="2400" dirty="0" err="1" smtClean="0">
                <a:solidFill>
                  <a:srgbClr val="660066"/>
                </a:solidFill>
                <a:latin typeface="Times New Roman" pitchFamily="18" charset="0"/>
              </a:rPr>
              <a:t>хондромукоидом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</a:rPr>
              <a:t>, в котором много эластических волокон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</a:rPr>
              <a:t>Хрящевые капсулы столбчатые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</a:rPr>
              <a:t>Не может </a:t>
            </a:r>
            <a:r>
              <a:rPr lang="ru-RU" sz="2400" dirty="0" err="1" smtClean="0">
                <a:solidFill>
                  <a:srgbClr val="660066"/>
                </a:solidFill>
                <a:latin typeface="Times New Roman" pitchFamily="18" charset="0"/>
              </a:rPr>
              <a:t>объизвествляться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54277" name="Picture 11" descr="эластически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779838" y="1196975"/>
            <a:ext cx="4824412" cy="2460625"/>
          </a:xfrm>
          <a:ln>
            <a:solidFill>
              <a:schemeClr val="tx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654050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>
                <a:latin typeface="Times New Roman" pitchFamily="18" charset="0"/>
                <a:ea typeface="+mj-ea"/>
                <a:cs typeface="Times New Roman" pitchFamily="18" charset="0"/>
              </a:rPr>
              <a:t>ЭЛАСТИЧЕСКИЙ ХРЯЩ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ЭЛАСТИЧЕСКИЙ ХРЯЩ</a:t>
            </a:r>
            <a:endParaRPr lang="ru-RU" sz="2400" smtClean="0"/>
          </a:p>
        </p:txBody>
      </p:sp>
      <p:pic>
        <p:nvPicPr>
          <p:cNvPr id="56323" name="Picture 2" descr="Картинки по запросу хрящев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1214438"/>
            <a:ext cx="4070350" cy="52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ЭЛАСТИЧЕСКИЙ ХРЯЩ</a:t>
            </a:r>
            <a:endParaRPr lang="ru-RU" sz="2400" smtClean="0"/>
          </a:p>
        </p:txBody>
      </p:sp>
      <p:pic>
        <p:nvPicPr>
          <p:cNvPr id="57347" name="Picture 2" descr="Картинки по запросу хрящев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58900"/>
            <a:ext cx="6461125" cy="45989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74638"/>
            <a:ext cx="8186737" cy="725487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>
                <a:latin typeface="Times New Roman" pitchFamily="18" charset="0"/>
                <a:ea typeface="+mj-ea"/>
                <a:cs typeface="Times New Roman" pitchFamily="18" charset="0"/>
              </a:rPr>
              <a:t>КОЛЛАГЕНОВО-ВОЛОКНИСТЫЙ ХРЯЩ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8371" name="Picture 9" descr="волокн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85875"/>
            <a:ext cx="3313112" cy="2584450"/>
          </a:xfrm>
          <a:ln>
            <a:solidFill>
              <a:schemeClr val="tx1"/>
            </a:solidFill>
          </a:ln>
        </p:spPr>
      </p:pic>
      <p:pic>
        <p:nvPicPr>
          <p:cNvPr id="58372" name="Picture 13" descr="волокнистый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000500"/>
            <a:ext cx="3311525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3" name="Rectangle 4"/>
          <p:cNvSpPr txBox="1">
            <a:spLocks noChangeArrowheads="1"/>
          </p:cNvSpPr>
          <p:nvPr/>
        </p:nvSpPr>
        <p:spPr bwMode="auto">
          <a:xfrm>
            <a:off x="3995738" y="1285875"/>
            <a:ext cx="4691062" cy="5286375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69875" indent="-269875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800">
              <a:solidFill>
                <a:srgbClr val="660066"/>
              </a:solidFill>
              <a:latin typeface="Times New Roman" pitchFamily="18" charset="0"/>
            </a:endParaRPr>
          </a:p>
          <a:p>
            <a:pPr marL="269875" indent="-269875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solidFill>
                  <a:srgbClr val="660066"/>
                </a:solidFill>
                <a:latin typeface="Times New Roman" pitchFamily="18" charset="0"/>
              </a:rPr>
              <a:t>Беловато-мутногого цвета;</a:t>
            </a:r>
          </a:p>
          <a:p>
            <a:pPr marL="269875" indent="-269875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solidFill>
                  <a:srgbClr val="660066"/>
                </a:solidFill>
                <a:latin typeface="Times New Roman" pitchFamily="18" charset="0"/>
              </a:rPr>
              <a:t>Образует межпозвоночные диски;</a:t>
            </a:r>
          </a:p>
          <a:p>
            <a:pPr marL="269875" indent="-269875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solidFill>
                  <a:srgbClr val="660066"/>
                </a:solidFill>
                <a:latin typeface="Times New Roman" pitchFamily="18" charset="0"/>
              </a:rPr>
              <a:t>Межклеточное вещество образовано хондромукоидом в котором много грубых коллагеновых волокон;</a:t>
            </a:r>
          </a:p>
          <a:p>
            <a:pPr marL="269875" indent="-269875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solidFill>
                  <a:srgbClr val="660066"/>
                </a:solidFill>
                <a:latin typeface="Times New Roman" pitchFamily="18" charset="0"/>
              </a:rPr>
              <a:t>Не имеет надхрящницы, питается диффузно из надкостницы;</a:t>
            </a:r>
          </a:p>
          <a:p>
            <a:pPr marL="269875" indent="-269875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solidFill>
                  <a:srgbClr val="660066"/>
                </a:solidFill>
                <a:latin typeface="Times New Roman" pitchFamily="18" charset="0"/>
              </a:rPr>
              <a:t>Может обизвествляться.</a:t>
            </a:r>
          </a:p>
          <a:p>
            <a:pPr marL="269875" indent="-269875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Картинки по запросу волокнистая хрящев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285875"/>
            <a:ext cx="5233987" cy="5214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74638"/>
            <a:ext cx="8186737" cy="725487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>
                <a:latin typeface="Times New Roman" pitchFamily="18" charset="0"/>
                <a:ea typeface="+mj-ea"/>
                <a:cs typeface="Times New Roman" pitchFamily="18" charset="0"/>
              </a:rPr>
              <a:t>КОЛЛАГЕНОВО-ВОЛОКНИСТЫЙ ХРЯЩ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КОЛЛАГЕНОВО-ВОЛОКНИСТЫЙ ХРЯЩ</a:t>
            </a:r>
            <a:endParaRPr lang="ru-RU" sz="2400" smtClean="0"/>
          </a:p>
        </p:txBody>
      </p:sp>
      <p:pic>
        <p:nvPicPr>
          <p:cNvPr id="60419" name="Picture 2" descr="Картинки по запросу волокнистая хрящев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214438"/>
            <a:ext cx="4000500" cy="5286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Картинки по запросу хрящев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76375"/>
            <a:ext cx="6143625" cy="4672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63" y="274638"/>
            <a:ext cx="8186737" cy="725487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>
                <a:latin typeface="Times New Roman" pitchFamily="18" charset="0"/>
                <a:ea typeface="+mj-ea"/>
                <a:cs typeface="Times New Roman" pitchFamily="18" charset="0"/>
              </a:rPr>
              <a:t>КОЛЛАГЕНОВО-ВОЛОКНИСТЫЙ ХРЯЩ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Картинки по запросу кост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F73CF-808D-4755-8480-60A99741665A}" type="slidenum">
              <a:rPr lang="ru-RU"/>
              <a:pPr>
                <a:defRPr/>
              </a:pPr>
              <a:t>39</a:t>
            </a:fld>
            <a:endParaRPr lang="ru-RU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000500" cy="7064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600" b="1" i="1" smtClean="0">
                <a:latin typeface="Times New Roman" pitchFamily="18" charset="0"/>
              </a:rPr>
              <a:t>   Костная ткань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28625" y="3714750"/>
            <a:ext cx="8229600" cy="2736850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Самая плотная ткань организма;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Состоит из клеток и межклеточного вещества (коллагеновых волокон и аморфного вещества);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Коллагена больше, чем в хряще;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Поверхность покрыта надкостницей (периостом);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Содержит капилляры;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Различают зрелую и незрелую костную ткань.</a:t>
            </a:r>
          </a:p>
        </p:txBody>
      </p:sp>
      <p:pic>
        <p:nvPicPr>
          <p:cNvPr id="63493" name="Picture 17" descr="bone-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571500"/>
            <a:ext cx="3816350" cy="2849563"/>
          </a:xfrm>
          <a:ln>
            <a:solidFill>
              <a:schemeClr val="tx1"/>
            </a:solidFill>
          </a:ln>
        </p:spPr>
      </p:pic>
      <p:pic>
        <p:nvPicPr>
          <p:cNvPr id="63494" name="Picture 19" descr="bone-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268413"/>
            <a:ext cx="4038600" cy="19113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ФУНКЦИИ СОЕДИНИТЕЛЬНОЙ ТКАНИ</a:t>
            </a:r>
            <a:endParaRPr lang="ru-RU" sz="2400" dirty="0"/>
          </a:p>
        </p:txBody>
      </p:sp>
      <p:pic>
        <p:nvPicPr>
          <p:cNvPr id="24579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 l="3125" t="20833" r="7813" b="8333"/>
          <a:stretch>
            <a:fillRect/>
          </a:stretch>
        </p:blipFill>
        <p:spPr bwMode="auto">
          <a:xfrm>
            <a:off x="571500" y="1571625"/>
            <a:ext cx="8143875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72500" cy="100012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Незрелая костная ткань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                  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39" name="Rectangle 3"/>
          <p:cNvSpPr txBox="1">
            <a:spLocks noChangeArrowheads="1"/>
          </p:cNvSpPr>
          <p:nvPr/>
        </p:nvSpPr>
        <p:spPr bwMode="auto">
          <a:xfrm>
            <a:off x="323850" y="1341438"/>
            <a:ext cx="4171950" cy="31670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9388" indent="-179388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          </a:t>
            </a:r>
            <a:r>
              <a:rPr lang="ru-RU" sz="2400" b="1" u="sng">
                <a:solidFill>
                  <a:srgbClr val="660066"/>
                </a:solidFill>
                <a:latin typeface="Times New Roman" pitchFamily="18" charset="0"/>
              </a:rPr>
              <a:t>Грубоволокнистая</a:t>
            </a:r>
          </a:p>
          <a:p>
            <a:pPr marL="179388" indent="-17938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660066"/>
                </a:solidFill>
                <a:latin typeface="Times New Roman" pitchFamily="18" charset="0"/>
              </a:rPr>
              <a:t>Присутствуют толстые пучки коллагеновых волокон, лежащие параллельно друг другу с остеоцитами между ними.</a:t>
            </a:r>
          </a:p>
          <a:p>
            <a:pPr marL="179388" indent="-17938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660066"/>
                </a:solidFill>
                <a:latin typeface="Times New Roman" pitchFamily="18" charset="0"/>
              </a:rPr>
              <a:t>Образует скелет эмбриона, у взрослого – швы черепа,  присутствует в костном лабиринте внутреннего уха.</a:t>
            </a:r>
          </a:p>
        </p:txBody>
      </p:sp>
      <p:sp>
        <p:nvSpPr>
          <p:cNvPr id="65540" name="Rectangle 4"/>
          <p:cNvSpPr txBox="1">
            <a:spLocks noChangeArrowheads="1"/>
          </p:cNvSpPr>
          <p:nvPr/>
        </p:nvSpPr>
        <p:spPr bwMode="auto">
          <a:xfrm>
            <a:off x="4714875" y="1357313"/>
            <a:ext cx="4038600" cy="3159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9388" indent="-179388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            </a:t>
            </a:r>
            <a:r>
              <a:rPr lang="ru-RU" sz="2400" b="1" u="sng">
                <a:solidFill>
                  <a:srgbClr val="660066"/>
                </a:solidFill>
                <a:latin typeface="Times New Roman" pitchFamily="18" charset="0"/>
              </a:rPr>
              <a:t>Сетчатая</a:t>
            </a:r>
          </a:p>
          <a:p>
            <a:pPr marL="179388" indent="-17938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660066"/>
                </a:solidFill>
                <a:latin typeface="Times New Roman" pitchFamily="18" charset="0"/>
              </a:rPr>
              <a:t>Пучки коллагена лежат в разных направлениях;</a:t>
            </a:r>
          </a:p>
          <a:p>
            <a:pPr marL="179388" indent="-17938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660066"/>
                </a:solidFill>
                <a:latin typeface="Times New Roman" pitchFamily="18" charset="0"/>
              </a:rPr>
              <a:t>Содержит больше кальция, чем другие типы костной ткани.</a:t>
            </a:r>
          </a:p>
          <a:p>
            <a:pPr marL="179388" indent="-17938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660066"/>
                </a:solidFill>
                <a:latin typeface="Times New Roman" pitchFamily="18" charset="0"/>
              </a:rPr>
              <a:t>Образует дентин.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214313" y="4643438"/>
            <a:ext cx="8750300" cy="19764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В незрелой кости доля клеток больше, чем в зрелой;</a:t>
            </a:r>
          </a:p>
          <a:p>
            <a:pPr marL="360363" indent="-360363"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Почти вся незрелая кость в процессе эмбриогенеза замещается зрелой;</a:t>
            </a:r>
          </a:p>
          <a:p>
            <a:pPr marL="360363" indent="-360363"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Незрелая кость часто образуется постнатально при заживлении переломов.</a:t>
            </a:r>
          </a:p>
          <a:p>
            <a:pPr marL="360363" indent="-360363"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endParaRPr lang="ru-RU" sz="2400" b="1">
              <a:solidFill>
                <a:srgbClr val="66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443913" cy="10826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600" b="1" i="1" smtClean="0">
                <a:latin typeface="Times New Roman" pitchFamily="18" charset="0"/>
              </a:rPr>
              <a:t>Зрелая костная ткань – 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тонковолокнистая пластинчатая </a:t>
            </a:r>
            <a:endParaRPr lang="ru-RU" sz="3600" smtClean="0"/>
          </a:p>
        </p:txBody>
      </p:sp>
      <p:sp>
        <p:nvSpPr>
          <p:cNvPr id="66563" name="Rectangle 6"/>
          <p:cNvSpPr txBox="1">
            <a:spLocks noChangeArrowheads="1"/>
          </p:cNvSpPr>
          <p:nvPr/>
        </p:nvSpPr>
        <p:spPr bwMode="auto">
          <a:xfrm>
            <a:off x="2357438" y="1500188"/>
            <a:ext cx="6286500" cy="507206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 b="1">
              <a:solidFill>
                <a:srgbClr val="660066"/>
              </a:solidFill>
              <a:latin typeface="Times New Roman" pitchFamily="18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Образует кости;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Эволюционно более молодая;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Прочная, легкая и упругая;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У человека начинает развиваться в конце 2 месяца внутриутробного развития из мезенхимы;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Затем на месте будущей кости образуются хрящевые зачатки из гиалинового хряща;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Затем хрящ замещается грубоволокнистой (незрелой) костной тканью, которая вновь разрушается и на ее месте строится тонковолокнистая кость;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Процесс развития кости у человека идет у </a:t>
            </a:r>
            <a:r>
              <a:rPr lang="ru-RU" sz="2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♀ до 20 лет, у ♂до 25.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endParaRPr lang="ru-RU" sz="2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 b="1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66564" name="Picture 9" descr="костн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1747838" cy="5040312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7D840-2174-4B5E-93BD-2A40F10DE879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9063" y="357188"/>
            <a:ext cx="5035550" cy="1071562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</a:rPr>
              <a:t>Остеон</a:t>
            </a:r>
            <a:br>
              <a:rPr lang="ru-RU" b="1" i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(гаверсова система)</a:t>
            </a:r>
          </a:p>
        </p:txBody>
      </p:sp>
      <p:sp>
        <p:nvSpPr>
          <p:cNvPr id="67588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851275" y="1773238"/>
            <a:ext cx="5113338" cy="4352925"/>
          </a:xfrm>
          <a:solidFill>
            <a:srgbClr val="C5F0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261938" indent="-261938"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Остеон может возникнуть только на основе туннеля, заполняющегося изнутри концентрическими слоями костной ткани (1);</a:t>
            </a:r>
          </a:p>
          <a:p>
            <a:pPr marL="261938" indent="-261938"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Остеон имеет один или два кровеносных сосуда, выполняющих трофическую функцию – гаверсов канал (2);</a:t>
            </a:r>
          </a:p>
          <a:p>
            <a:pPr marL="261938" indent="-261938">
              <a:lnSpc>
                <a:spcPct val="80000"/>
              </a:lnSpc>
            </a:pPr>
            <a:r>
              <a:rPr lang="ru-RU" sz="2400" smtClean="0">
                <a:solidFill>
                  <a:srgbClr val="660066"/>
                </a:solidFill>
                <a:latin typeface="Times New Roman" pitchFamily="18" charset="0"/>
              </a:rPr>
              <a:t>Щели между остеонами заняты вставочными пластинками (3) – остатками старых остеонов).</a:t>
            </a:r>
          </a:p>
        </p:txBody>
      </p:sp>
      <p:pic>
        <p:nvPicPr>
          <p:cNvPr id="67589" name="Picture 6" descr="остеон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333375"/>
            <a:ext cx="3455988" cy="3048000"/>
          </a:xfrm>
          <a:ln>
            <a:solidFill>
              <a:schemeClr val="tx1"/>
            </a:solidFill>
          </a:ln>
        </p:spPr>
      </p:pic>
      <p:pic>
        <p:nvPicPr>
          <p:cNvPr id="67590" name="Picture 7" descr="остеон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3513138"/>
            <a:ext cx="3455988" cy="293528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КОСТНАЯ ТКАНЬ </a:t>
            </a:r>
            <a:endParaRPr lang="ru-RU" sz="3200" smtClean="0"/>
          </a:p>
        </p:txBody>
      </p:sp>
      <p:pic>
        <p:nvPicPr>
          <p:cNvPr id="69634" name="Picture 4" descr="Картинки по запросу кост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389063"/>
            <a:ext cx="7715250" cy="4919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КОСТНАЯ ТКАНЬ </a:t>
            </a:r>
            <a:endParaRPr lang="ru-RU" sz="3200" smtClean="0"/>
          </a:p>
        </p:txBody>
      </p:sp>
      <p:pic>
        <p:nvPicPr>
          <p:cNvPr id="70658" name="Picture 2" descr="Картинки по запросу кост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285875"/>
            <a:ext cx="7164388" cy="4910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КОСТНАЯ ТКАНЬ </a:t>
            </a:r>
            <a:endParaRPr lang="ru-RU" sz="3200" smtClean="0"/>
          </a:p>
        </p:txBody>
      </p:sp>
      <p:pic>
        <p:nvPicPr>
          <p:cNvPr id="71682" name="Picture 2" descr="Картинки по запросу ГИСТОЛОГИЯ ТКАНИ ОРГАНИЗ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85875"/>
            <a:ext cx="6786563" cy="5089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25488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СХЕМА СТРОЕНИЯ СУСТАВА</a:t>
            </a:r>
            <a:endParaRPr lang="ru-RU" sz="2400" smtClean="0"/>
          </a:p>
        </p:txBody>
      </p:sp>
      <p:pic>
        <p:nvPicPr>
          <p:cNvPr id="72707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214438"/>
            <a:ext cx="5286375" cy="5392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СОЕДИНИТЕЛЬНАЯ ТКАНЬ С ОСОБЫМИ СВОЙСТВАМИ (СПЕЦИАЛЬНАЯ)</a:t>
            </a:r>
            <a:endParaRPr lang="ru-RU" sz="2000" dirty="0"/>
          </a:p>
        </p:txBody>
      </p:sp>
      <p:pic>
        <p:nvPicPr>
          <p:cNvPr id="73731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 t="20270" r="1630"/>
          <a:stretch>
            <a:fillRect/>
          </a:stretch>
        </p:blipFill>
        <p:spPr bwMode="auto">
          <a:xfrm>
            <a:off x="571500" y="1571625"/>
            <a:ext cx="8001000" cy="486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СОЕДИНИТЕЛЬНАЯ ТКАНЬ С ОСОБЫМИ СВОЙСТВАМИ (СПЕЦИАЛЬНАЯ)</a:t>
            </a:r>
            <a:endParaRPr lang="ru-RU" sz="2000" dirty="0"/>
          </a:p>
        </p:txBody>
      </p:sp>
      <p:pic>
        <p:nvPicPr>
          <p:cNvPr id="74755" name="Picture 2" descr="Картинки по запросу пигментная ткань"/>
          <p:cNvPicPr>
            <a:picLocks noChangeAspect="1" noChangeArrowheads="1"/>
          </p:cNvPicPr>
          <p:nvPr/>
        </p:nvPicPr>
        <p:blipFill>
          <a:blip r:embed="rId2"/>
          <a:srcRect r="-328" b="14754"/>
          <a:stretch>
            <a:fillRect/>
          </a:stretch>
        </p:blipFill>
        <p:spPr bwMode="auto">
          <a:xfrm>
            <a:off x="928688" y="1500188"/>
            <a:ext cx="7286625" cy="46434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928813"/>
            <a:ext cx="5326063" cy="4000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357188"/>
            <a:ext cx="8229600" cy="725487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ЖИРОВАЯ ТКАНЬ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75780" name="Picture 2" descr="Картинки по запросу жировая ткань"/>
          <p:cNvPicPr>
            <a:picLocks noChangeAspect="1" noChangeArrowheads="1"/>
          </p:cNvPicPr>
          <p:nvPr/>
        </p:nvPicPr>
        <p:blipFill>
          <a:blip r:embed="rId3"/>
          <a:srcRect l="57674" t="52153" r="1701"/>
          <a:stretch>
            <a:fillRect/>
          </a:stretch>
        </p:blipFill>
        <p:spPr bwMode="auto">
          <a:xfrm>
            <a:off x="5143500" y="2357438"/>
            <a:ext cx="3714750" cy="32813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КЛЕТКИ СОЕДИНИТЕЛЬНОЙ ТКАНИ</a:t>
            </a:r>
            <a:endParaRPr lang="ru-RU" sz="2400" dirty="0"/>
          </a:p>
        </p:txBody>
      </p:sp>
      <p:pic>
        <p:nvPicPr>
          <p:cNvPr id="25603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 l="13132" t="24942" r="3439"/>
          <a:stretch>
            <a:fillRect/>
          </a:stretch>
        </p:blipFill>
        <p:spPr bwMode="auto">
          <a:xfrm>
            <a:off x="1071563" y="1643063"/>
            <a:ext cx="7072312" cy="477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ЖИРОВАЯ ТКАНЬ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76803" name="Picture 12" descr="Картинки по запросу жиров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4438"/>
            <a:ext cx="6929438" cy="5303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8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4767262" cy="3643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7827" name="Picture 10" descr="Картинки по запросу жировая тка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14750"/>
            <a:ext cx="4314825" cy="2771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ЖИРОВАЯ ТКАНЬ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77829" name="Picture 2" descr="Картинки по запросу жировая тка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357688"/>
            <a:ext cx="3146425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ЖИРОВАЯ ТКАНЬ</a:t>
            </a:r>
            <a:endParaRPr lang="ru-RU" sz="2000" dirty="0"/>
          </a:p>
        </p:txBody>
      </p:sp>
      <p:pic>
        <p:nvPicPr>
          <p:cNvPr id="78851" name="Picture 2" descr="Картинки по запросу жиров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8643937" cy="3590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ЖИРОВАЯ ТКАНЬ</a:t>
            </a:r>
            <a:endParaRPr lang="ru-RU" sz="2000" dirty="0"/>
          </a:p>
        </p:txBody>
      </p:sp>
      <p:pic>
        <p:nvPicPr>
          <p:cNvPr id="79875" name="Picture 4" descr="Картинки по запросу жиров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500188"/>
            <a:ext cx="6846887" cy="4929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РЕТИКУЛЯРНАЯ ТКАНЬ</a:t>
            </a:r>
            <a:endParaRPr lang="ru-RU" sz="2000" dirty="0"/>
          </a:p>
        </p:txBody>
      </p:sp>
      <p:pic>
        <p:nvPicPr>
          <p:cNvPr id="81923" name="Picture 4" descr="Картинки по запросу ретикуляр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5267325" cy="3133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24" name="Picture 2" descr="Картинки по запросу ретикулярная тка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357563"/>
            <a:ext cx="4410075" cy="320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ПИГМЕНТНАЯ ТКАНЬ</a:t>
            </a:r>
            <a:endParaRPr lang="ru-RU" sz="2000" dirty="0"/>
          </a:p>
        </p:txBody>
      </p:sp>
      <p:pic>
        <p:nvPicPr>
          <p:cNvPr id="82947" name="Picture 2" descr="Картинки по запросу пигмент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428750"/>
            <a:ext cx="6786562" cy="5089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ПИГМЕНТНАЯ ТКАНЬ</a:t>
            </a:r>
            <a:endParaRPr lang="ru-RU" sz="2000" dirty="0"/>
          </a:p>
        </p:txBody>
      </p:sp>
      <p:pic>
        <p:nvPicPr>
          <p:cNvPr id="83971" name="Picture 2" descr="Картинки по запросу пигмент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5048250" cy="4810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72" name="Picture 4" descr="Картинки по запросу пигментная тка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714750"/>
            <a:ext cx="4084638" cy="2928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СТУДЕНИСТАЯ (СЛИЗИСТАЯ) ТКАНЬ</a:t>
            </a:r>
            <a:endParaRPr lang="ru-RU" sz="2000" dirty="0"/>
          </a:p>
        </p:txBody>
      </p:sp>
      <p:pic>
        <p:nvPicPr>
          <p:cNvPr id="84995" name="Picture 2" descr="Картинки по запросу студенист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75"/>
            <a:ext cx="6769100" cy="509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СТУДЕНИСТАЯ (СЛИЗИСТАЯ) ТКАНЬ</a:t>
            </a:r>
            <a:endParaRPr lang="ru-RU" sz="2000" dirty="0"/>
          </a:p>
        </p:txBody>
      </p:sp>
      <p:pic>
        <p:nvPicPr>
          <p:cNvPr id="86019" name="Picture 2" descr="Картинки по запросу студенист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428750"/>
            <a:ext cx="4857750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СОЕДИНИТЕЛЬНОЙ ТКАНИ</a:t>
            </a:r>
            <a:endParaRPr lang="ru-RU" sz="2800" dirty="0"/>
          </a:p>
        </p:txBody>
      </p:sp>
      <p:graphicFrame>
        <p:nvGraphicFramePr>
          <p:cNvPr id="9" name="Содержимое 11"/>
          <p:cNvGraphicFramePr>
            <a:graphicFrameLocks/>
          </p:cNvGraphicFramePr>
          <p:nvPr/>
        </p:nvGraphicFramePr>
        <p:xfrm>
          <a:off x="357158" y="928670"/>
          <a:ext cx="8501122" cy="257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28564" y="3429000"/>
          <a:ext cx="871543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СОЕДИНИТЕЛЬНАЯ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ТКАНЬ</a:t>
            </a:r>
            <a:endParaRPr lang="ru-RU" sz="3200" dirty="0"/>
          </a:p>
        </p:txBody>
      </p:sp>
      <p:pic>
        <p:nvPicPr>
          <p:cNvPr id="27651" name="Picture 4" descr="Картинки по запросу ЭПИТЕЛИАЛЬНАЯ ТКАНЬ ОРГАНИЗ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093788"/>
            <a:ext cx="5857875" cy="549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РЫХЛАЯ ВОЛОКНИСТАЯ СОЕДИНИТЕЛЬНАЯ ТКАНЬ </a:t>
            </a:r>
            <a:endParaRPr lang="ru-RU" sz="2000" dirty="0"/>
          </a:p>
        </p:txBody>
      </p:sp>
      <p:pic>
        <p:nvPicPr>
          <p:cNvPr id="28675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 t="11803" r="-1112"/>
          <a:stretch>
            <a:fillRect/>
          </a:stretch>
        </p:blipFill>
        <p:spPr bwMode="auto">
          <a:xfrm>
            <a:off x="857250" y="1500188"/>
            <a:ext cx="7643813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500062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РЫХЛАЯ ВОЛОКНИСТАЯ СОЕДИНИТЕЛЬНАЯ ТКАНЬ</a:t>
            </a:r>
            <a:endParaRPr lang="ru-RU" sz="2000" dirty="0"/>
          </a:p>
        </p:txBody>
      </p:sp>
      <p:pic>
        <p:nvPicPr>
          <p:cNvPr id="29699" name="Picture 2" descr="Картинки по запросу соединительная тк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79475"/>
            <a:ext cx="8001000" cy="5789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550</Words>
  <PresentationFormat>Экран (4:3)</PresentationFormat>
  <Paragraphs>121</Paragraphs>
  <Slides>58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58</vt:i4>
      </vt:variant>
    </vt:vector>
  </HeadingPairs>
  <TitlesOfParts>
    <vt:vector size="66" baseType="lpstr">
      <vt:lpstr>Calibri</vt:lpstr>
      <vt:lpstr>Arial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СОЕДИНИТЕЛЬНАЯ  ТКАНЬ</vt:lpstr>
      <vt:lpstr>СОЕДИНИТЕЛЬНАЯ ТКАНЬ -   отличается большим разнообразием клеток и обилием межклеточного субстрата, состоящего из волокон и аморфного вещества.</vt:lpstr>
      <vt:lpstr>ФУНКЦИИ И СВОЙСТВА СОЕДИНИТЕЛЬНОЙ ТКАНИ</vt:lpstr>
      <vt:lpstr>ОСНОВНЫЕ ФУНКЦИИ СОЕДИНИТЕЛЬНОЙ ТКАНИ</vt:lpstr>
      <vt:lpstr>КЛЕТКИ СОЕДИНИТЕЛЬНОЙ ТКАНИ</vt:lpstr>
      <vt:lpstr>КЛАССИФИКАЦИЯ СОЕДИНИТЕЛЬНОЙ ТКАНИ</vt:lpstr>
      <vt:lpstr>СОЕДИНИТЕЛЬНАЯ ТКАНЬ</vt:lpstr>
      <vt:lpstr>РЫХЛАЯ ВОЛОКНИСТАЯ СОЕДИНИТЕЛЬНАЯ ТКАНЬ </vt:lpstr>
      <vt:lpstr>РЫХЛАЯ ВОЛОКНИСТАЯ СОЕДИНИТЕЛЬНАЯ ТКАНЬ</vt:lpstr>
      <vt:lpstr>РЫХЛАЯ ВОЛОКНИСТАЯ СОЕДИНИТЕЛЬНАЯ ТКАНЬ (НЕОФОРМЛЕННАЯ)</vt:lpstr>
      <vt:lpstr>РЫХЛАЯ ВОЛОКНИСТАЯ СОЕДИНИТЕЛЬНАЯ ТКАНЬ (НЕОФОРМЛЕННАЯ)</vt:lpstr>
      <vt:lpstr>РЫХЛАЯ ВОЛОКНИСТАЯ СОЕДИНИТЕЛЬНАЯ ТКАНЬ (НЕОФОРМЛЕННАЯ)</vt:lpstr>
      <vt:lpstr>ПЛОТНАЯ ВОЛОКНИСТАЯ СОЕДИНИТЕЛЬНАЯ ТКАНЬ </vt:lpstr>
      <vt:lpstr>ПЛОТНАЯ НЕОФОРМЛЕННАЯ ВОЛОКНИСТАЯ СОЕДИНИТЕЛЬНАЯ ТКАНЬ </vt:lpstr>
      <vt:lpstr>ПЛОТНАЯ НЕОФОРМЛЕННАЯ ВОЛОКНИСТАЯ СОЕДИНИТЕЛЬНАЯ ТКАНЬ </vt:lpstr>
      <vt:lpstr>ПЛОТНАЯ ОФОРМЛЕННАЯ ВОЛОКНИСТАЯ СОЕДИНИТЕЛЬНАЯ ТКАНЬ </vt:lpstr>
      <vt:lpstr>ПЛОТНАЯ ВОЛОКНИСТАЯ ОФОРМЛЕННАЯ СОЕДИНИТЕЛЬНАЯ ТКАНЬ (продольный срез сухожилия)</vt:lpstr>
      <vt:lpstr>ПЛОТНАЯ ВОЛОКНИСТАЯ ОФОРМЛЕННАЯ СОЕДИНИТЕЛЬНАЯ ТКАНЬ (эластическая выйная связка) </vt:lpstr>
      <vt:lpstr>ПЛОТНАЯ ВОЛОКНИСТАЯ ОФОРМЛЕННАЯ СОЕДИНИТЕЛЬНАЯ ТКАНЬ </vt:lpstr>
      <vt:lpstr>А. ПЛОТНАЯ ВОЛОКНИСТАЯ ОФОРМЛЕННАЯ и  Б. РЫХЛАЯ ВОЛОКНИСТАЯ СОЕДИНИТЕЛЬНАЯ ТКАНЬ </vt:lpstr>
      <vt:lpstr>ОПОРНЫЕ ТКАНИ</vt:lpstr>
      <vt:lpstr>ХРЯЩЕВАЯ ТКАНЬ </vt:lpstr>
      <vt:lpstr>Слайд 23</vt:lpstr>
      <vt:lpstr>КЛЕТКИ ХРЯЩЕВОЙ ТКАНИ </vt:lpstr>
      <vt:lpstr>МОЛЕКУЛЯРНАЯ СТРУКТУРА ХРЯЩА</vt:lpstr>
      <vt:lpstr>ТИПЫ ХРЯЩЕВОЙ ТКАНИ </vt:lpstr>
      <vt:lpstr>ТИПЫ ХРЯЩЕВОЙ ТКАНИ </vt:lpstr>
      <vt:lpstr>ТИПЫ ХРЯЩЕВОЙ ТКАНИ </vt:lpstr>
      <vt:lpstr>Слайд 29</vt:lpstr>
      <vt:lpstr>ГИАЛИНОВЫЙ ХРЯЩ</vt:lpstr>
      <vt:lpstr>Слайд 31</vt:lpstr>
      <vt:lpstr>ЭЛАСТИЧЕСКИЙ ХРЯЩ</vt:lpstr>
      <vt:lpstr>ЭЛАСТИЧЕСКИЙ ХРЯЩ</vt:lpstr>
      <vt:lpstr>Слайд 34</vt:lpstr>
      <vt:lpstr>Слайд 35</vt:lpstr>
      <vt:lpstr>КОЛЛАГЕНОВО-ВОЛОКНИСТЫЙ ХРЯЩ</vt:lpstr>
      <vt:lpstr>Слайд 37</vt:lpstr>
      <vt:lpstr>Слайд 38</vt:lpstr>
      <vt:lpstr>   Костная ткань</vt:lpstr>
      <vt:lpstr>Незрелая костная ткань                   </vt:lpstr>
      <vt:lpstr>Зрелая костная ткань –  тонковолокнистая пластинчатая </vt:lpstr>
      <vt:lpstr>Остеон (гаверсова система)</vt:lpstr>
      <vt:lpstr>КОСТНАЯ ТКАНЬ </vt:lpstr>
      <vt:lpstr>КОСТНАЯ ТКАНЬ </vt:lpstr>
      <vt:lpstr>КОСТНАЯ ТКАНЬ </vt:lpstr>
      <vt:lpstr>СХЕМА СТРОЕНИЯ СУСТАВА</vt:lpstr>
      <vt:lpstr> СОЕДИНИТЕЛЬНАЯ ТКАНЬ С ОСОБЫМИ СВОЙСТВАМИ (СПЕЦИАЛЬНАЯ)</vt:lpstr>
      <vt:lpstr> СОЕДИНИТЕЛЬНАЯ ТКАНЬ С ОСОБЫМИ СВОЙСТВАМИ (СПЕЦИАЛЬНАЯ)</vt:lpstr>
      <vt:lpstr>Слайд 49</vt:lpstr>
      <vt:lpstr>Слайд 50</vt:lpstr>
      <vt:lpstr>Слайд 51</vt:lpstr>
      <vt:lpstr> ЖИРОВАЯ ТКАНЬ</vt:lpstr>
      <vt:lpstr> ЖИРОВАЯ ТКАНЬ</vt:lpstr>
      <vt:lpstr> РЕТИКУЛЯРНАЯ ТКАНЬ</vt:lpstr>
      <vt:lpstr> ПИГМЕНТНАЯ ТКАНЬ</vt:lpstr>
      <vt:lpstr> ПИГМЕНТНАЯ ТКАНЬ</vt:lpstr>
      <vt:lpstr> СТУДЕНИСТАЯ (СЛИЗИСТАЯ) ТКАНЬ</vt:lpstr>
      <vt:lpstr> СТУДЕНИСТАЯ (СЛИЗИСТАЯ) ТКАНЬ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ТКАНИ</dc:title>
  <dc:creator>6</dc:creator>
  <cp:lastModifiedBy>ASER</cp:lastModifiedBy>
  <cp:revision>119</cp:revision>
  <dcterms:created xsi:type="dcterms:W3CDTF">2016-09-03T06:06:38Z</dcterms:created>
  <dcterms:modified xsi:type="dcterms:W3CDTF">2020-10-18T11:02:03Z</dcterms:modified>
</cp:coreProperties>
</file>