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93F2F-5B8D-4F73-B6FA-D1C64B9250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4328399-2EAE-44FE-A040-27B092D63098}">
      <dgm:prSet/>
      <dgm:spPr/>
      <dgm:t>
        <a:bodyPr/>
        <a:lstStyle/>
        <a:p>
          <a:pPr algn="ctr" rtl="0"/>
          <a:r>
            <a:rPr lang="ru-RU" b="1" dirty="0" smtClean="0"/>
            <a:t>КЛИЗМЫ. ГАЗООТВОДНАЯ ТРУБКА</a:t>
          </a:r>
          <a:endParaRPr lang="ru-RU" dirty="0"/>
        </a:p>
      </dgm:t>
    </dgm:pt>
    <dgm:pt modelId="{DB824740-EDA7-4B9E-90E8-94260C1B3C7D}" type="parTrans" cxnId="{BCA9742A-7798-4C1E-AF71-DA00E4961C02}">
      <dgm:prSet/>
      <dgm:spPr/>
      <dgm:t>
        <a:bodyPr/>
        <a:lstStyle/>
        <a:p>
          <a:endParaRPr lang="ru-RU"/>
        </a:p>
      </dgm:t>
    </dgm:pt>
    <dgm:pt modelId="{0473F9C0-4DAC-46CA-801C-69A53E7E2972}" type="sibTrans" cxnId="{BCA9742A-7798-4C1E-AF71-DA00E4961C02}">
      <dgm:prSet/>
      <dgm:spPr/>
      <dgm:t>
        <a:bodyPr/>
        <a:lstStyle/>
        <a:p>
          <a:endParaRPr lang="ru-RU"/>
        </a:p>
      </dgm:t>
    </dgm:pt>
    <dgm:pt modelId="{0E0B59F1-69F7-4390-89AD-8109409317D0}" type="pres">
      <dgm:prSet presAssocID="{06D93F2F-5B8D-4F73-B6FA-D1C64B925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96B45-FEB9-4C21-83AC-708C7B896081}" type="pres">
      <dgm:prSet presAssocID="{54328399-2EAE-44FE-A040-27B092D630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BD663-A14F-46B9-A1D6-2D827732C838}" type="presOf" srcId="{54328399-2EAE-44FE-A040-27B092D63098}" destId="{4AB96B45-FEB9-4C21-83AC-708C7B896081}" srcOrd="0" destOrd="0" presId="urn:microsoft.com/office/officeart/2005/8/layout/vList2"/>
    <dgm:cxn modelId="{BCA9742A-7798-4C1E-AF71-DA00E4961C02}" srcId="{06D93F2F-5B8D-4F73-B6FA-D1C64B92504C}" destId="{54328399-2EAE-44FE-A040-27B092D63098}" srcOrd="0" destOrd="0" parTransId="{DB824740-EDA7-4B9E-90E8-94260C1B3C7D}" sibTransId="{0473F9C0-4DAC-46CA-801C-69A53E7E2972}"/>
    <dgm:cxn modelId="{CA4D6394-7AC4-4DA8-9D9B-FAD11464E75E}" type="presOf" srcId="{06D93F2F-5B8D-4F73-B6FA-D1C64B92504C}" destId="{0E0B59F1-69F7-4390-89AD-8109409317D0}" srcOrd="0" destOrd="0" presId="urn:microsoft.com/office/officeart/2005/8/layout/vList2"/>
    <dgm:cxn modelId="{48238E91-85AD-454C-8721-69C2BCE7584F}" type="presParOf" srcId="{0E0B59F1-69F7-4390-89AD-8109409317D0}" destId="{4AB96B45-FEB9-4C21-83AC-708C7B89608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A2C0A-CB7F-4474-A361-9B7BA674F29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B90BBA8-07FB-45CF-BED6-830CA92C32A2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Запор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75C1-0C84-4DFA-B19C-D42C8AC4538B}" type="parTrans" cxnId="{855762D3-8C0D-4D4F-BD64-CBAA5B5BBADB}">
      <dgm:prSet/>
      <dgm:spPr/>
      <dgm:t>
        <a:bodyPr/>
        <a:lstStyle/>
        <a:p>
          <a:endParaRPr lang="ru-RU"/>
        </a:p>
      </dgm:t>
    </dgm:pt>
    <dgm:pt modelId="{CF9D1CA4-4C32-46CC-BEF8-42533199250B}" type="sibTrans" cxnId="{855762D3-8C0D-4D4F-BD64-CBAA5B5BBADB}">
      <dgm:prSet/>
      <dgm:spPr/>
      <dgm:t>
        <a:bodyPr/>
        <a:lstStyle/>
        <a:p>
          <a:endParaRPr lang="ru-RU"/>
        </a:p>
      </dgm:t>
    </dgm:pt>
    <dgm:pt modelId="{B35894A1-2DEE-4713-8963-3556AF70314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Атонический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тонус снижен, перистальтика вялая, поэтому каловые массы продвигаются очень медленно. Дефекация, как правило, происходит болезненно и с большим трудом, иногда с прожилками крови, появляющимися из-за микротрещин ануса. Каловые массы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колбасовидной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формы плотной консистенции.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63305-6F35-479D-A8E8-1FCCB1497B3D}" type="parTrans" cxnId="{CEE0FC80-DD92-40BE-90A4-35B5BDBDA3B3}">
      <dgm:prSet/>
      <dgm:spPr/>
      <dgm:t>
        <a:bodyPr/>
        <a:lstStyle/>
        <a:p>
          <a:endParaRPr lang="ru-RU"/>
        </a:p>
      </dgm:t>
    </dgm:pt>
    <dgm:pt modelId="{9F82A847-59C3-4177-8149-B4F8EE68C494}" type="sibTrans" cxnId="{CEE0FC80-DD92-40BE-90A4-35B5BDBDA3B3}">
      <dgm:prSet/>
      <dgm:spPr/>
      <dgm:t>
        <a:bodyPr/>
        <a:lstStyle/>
        <a:p>
          <a:endParaRPr lang="ru-RU"/>
        </a:p>
      </dgm:t>
    </dgm:pt>
    <dgm:pt modelId="{3A082496-3FF4-41E0-A5A7-C9D5CEDE145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Спастический</a:t>
          </a:r>
        </a:p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отдельных участках кишки возникают спазмы мускулатуры, отчего каловые массы оказываются как бы «зажаты» и не могут продвигаться вниз. При этом виде запоров часто бывает вздутие живота, колики и ощущение тяжести и распирания от скопления газов. Боли при дефекации не наблюдается, но испражнения выходят небольшими комочками типа овечьего кала.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EEC10-EAAA-4F4F-BD07-A0022B9DC72A}" type="parTrans" cxnId="{73BFD989-9930-4AB0-AAAC-6DA9CBA2487A}">
      <dgm:prSet/>
      <dgm:spPr/>
      <dgm:t>
        <a:bodyPr/>
        <a:lstStyle/>
        <a:p>
          <a:endParaRPr lang="ru-RU"/>
        </a:p>
      </dgm:t>
    </dgm:pt>
    <dgm:pt modelId="{B0076194-F791-471E-9ECA-213FBF4E5EE6}" type="sibTrans" cxnId="{73BFD989-9930-4AB0-AAAC-6DA9CBA2487A}">
      <dgm:prSet/>
      <dgm:spPr/>
      <dgm:t>
        <a:bodyPr/>
        <a:lstStyle/>
        <a:p>
          <a:endParaRPr lang="ru-RU"/>
        </a:p>
      </dgm:t>
    </dgm:pt>
    <dgm:pt modelId="{E45CF9F0-2726-4CD8-A793-5F0C881D017C}" type="pres">
      <dgm:prSet presAssocID="{957A2C0A-CB7F-4474-A361-9B7BA674F2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E2E34-6D41-4631-9C1A-C54D163C7E1D}" type="pres">
      <dgm:prSet presAssocID="{2B90BBA8-07FB-45CF-BED6-830CA92C32A2}" presName="root1" presStyleCnt="0"/>
      <dgm:spPr/>
    </dgm:pt>
    <dgm:pt modelId="{A4898080-D077-4BBB-BFDF-A0BF3579D497}" type="pres">
      <dgm:prSet presAssocID="{2B90BBA8-07FB-45CF-BED6-830CA92C32A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3CE8E2-84C5-4ACD-AC56-8F051FEBFD4F}" type="pres">
      <dgm:prSet presAssocID="{2B90BBA8-07FB-45CF-BED6-830CA92C32A2}" presName="level2hierChild" presStyleCnt="0"/>
      <dgm:spPr/>
    </dgm:pt>
    <dgm:pt modelId="{126BB5CC-F351-4ED8-B0B8-545FB21E6869}" type="pres">
      <dgm:prSet presAssocID="{84663305-6F35-479D-A8E8-1FCCB1497B3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2C7B424-5090-4560-9549-E344109F8ABF}" type="pres">
      <dgm:prSet presAssocID="{84663305-6F35-479D-A8E8-1FCCB1497B3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0D77259-CB44-4D81-9893-96EC65B56EAA}" type="pres">
      <dgm:prSet presAssocID="{B35894A1-2DEE-4713-8963-3556AF703141}" presName="root2" presStyleCnt="0"/>
      <dgm:spPr/>
    </dgm:pt>
    <dgm:pt modelId="{6886ADED-3EA1-4845-8889-18DA1E778690}" type="pres">
      <dgm:prSet presAssocID="{B35894A1-2DEE-4713-8963-3556AF703141}" presName="LevelTwoTextNode" presStyleLbl="node2" presStyleIdx="0" presStyleCnt="2" custScaleX="123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D2F0E-4D95-4722-8806-B3CCAA3FAE03}" type="pres">
      <dgm:prSet presAssocID="{B35894A1-2DEE-4713-8963-3556AF703141}" presName="level3hierChild" presStyleCnt="0"/>
      <dgm:spPr/>
    </dgm:pt>
    <dgm:pt modelId="{D3E94E96-2875-4378-8A93-F2A7A39FA2E9}" type="pres">
      <dgm:prSet presAssocID="{992EEC10-EAAA-4F4F-BD07-A0022B9DC72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8AAF6CF-0EBF-45BA-BCC0-27E8DED482A1}" type="pres">
      <dgm:prSet presAssocID="{992EEC10-EAAA-4F4F-BD07-A0022B9DC72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14444BD-6D3A-4490-87AD-93A4AFC9B07D}" type="pres">
      <dgm:prSet presAssocID="{3A082496-3FF4-41E0-A5A7-C9D5CEDE145B}" presName="root2" presStyleCnt="0"/>
      <dgm:spPr/>
    </dgm:pt>
    <dgm:pt modelId="{6AFE4A4A-D6AD-4905-8153-FA7E93EE0517}" type="pres">
      <dgm:prSet presAssocID="{3A082496-3FF4-41E0-A5A7-C9D5CEDE145B}" presName="LevelTwoTextNode" presStyleLbl="node2" presStyleIdx="1" presStyleCnt="2" custScaleX="123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DDA89-1EA2-49E8-9F44-FC88ABB2326A}" type="pres">
      <dgm:prSet presAssocID="{3A082496-3FF4-41E0-A5A7-C9D5CEDE145B}" presName="level3hierChild" presStyleCnt="0"/>
      <dgm:spPr/>
    </dgm:pt>
  </dgm:ptLst>
  <dgm:cxnLst>
    <dgm:cxn modelId="{73BFD989-9930-4AB0-AAAC-6DA9CBA2487A}" srcId="{2B90BBA8-07FB-45CF-BED6-830CA92C32A2}" destId="{3A082496-3FF4-41E0-A5A7-C9D5CEDE145B}" srcOrd="1" destOrd="0" parTransId="{992EEC10-EAAA-4F4F-BD07-A0022B9DC72A}" sibTransId="{B0076194-F791-471E-9ECA-213FBF4E5EE6}"/>
    <dgm:cxn modelId="{855762D3-8C0D-4D4F-BD64-CBAA5B5BBADB}" srcId="{957A2C0A-CB7F-4474-A361-9B7BA674F29A}" destId="{2B90BBA8-07FB-45CF-BED6-830CA92C32A2}" srcOrd="0" destOrd="0" parTransId="{DDA575C1-0C84-4DFA-B19C-D42C8AC4538B}" sibTransId="{CF9D1CA4-4C32-46CC-BEF8-42533199250B}"/>
    <dgm:cxn modelId="{55856463-F58E-435D-A5A9-4D980FB7D3AD}" type="presOf" srcId="{2B90BBA8-07FB-45CF-BED6-830CA92C32A2}" destId="{A4898080-D077-4BBB-BFDF-A0BF3579D497}" srcOrd="0" destOrd="0" presId="urn:microsoft.com/office/officeart/2005/8/layout/hierarchy2"/>
    <dgm:cxn modelId="{C9090DA1-9FD7-450B-9D08-D3EBD9623E60}" type="presOf" srcId="{992EEC10-EAAA-4F4F-BD07-A0022B9DC72A}" destId="{D3E94E96-2875-4378-8A93-F2A7A39FA2E9}" srcOrd="0" destOrd="0" presId="urn:microsoft.com/office/officeart/2005/8/layout/hierarchy2"/>
    <dgm:cxn modelId="{D3124F33-7F5E-46B7-9A1A-1F0BE9CD4772}" type="presOf" srcId="{3A082496-3FF4-41E0-A5A7-C9D5CEDE145B}" destId="{6AFE4A4A-D6AD-4905-8153-FA7E93EE0517}" srcOrd="0" destOrd="0" presId="urn:microsoft.com/office/officeart/2005/8/layout/hierarchy2"/>
    <dgm:cxn modelId="{E58BEE47-A2D9-40E5-96CB-C6B1448E4084}" type="presOf" srcId="{B35894A1-2DEE-4713-8963-3556AF703141}" destId="{6886ADED-3EA1-4845-8889-18DA1E778690}" srcOrd="0" destOrd="0" presId="urn:microsoft.com/office/officeart/2005/8/layout/hierarchy2"/>
    <dgm:cxn modelId="{DD760EA3-12F8-48E3-AC90-45057FAAC959}" type="presOf" srcId="{84663305-6F35-479D-A8E8-1FCCB1497B3D}" destId="{02C7B424-5090-4560-9549-E344109F8ABF}" srcOrd="1" destOrd="0" presId="urn:microsoft.com/office/officeart/2005/8/layout/hierarchy2"/>
    <dgm:cxn modelId="{3FDB2645-7D06-4832-9CD5-AFC3A5B58ECA}" type="presOf" srcId="{957A2C0A-CB7F-4474-A361-9B7BA674F29A}" destId="{E45CF9F0-2726-4CD8-A793-5F0C881D017C}" srcOrd="0" destOrd="0" presId="urn:microsoft.com/office/officeart/2005/8/layout/hierarchy2"/>
    <dgm:cxn modelId="{95C648B7-9C7D-4506-876D-2CD08D99D801}" type="presOf" srcId="{992EEC10-EAAA-4F4F-BD07-A0022B9DC72A}" destId="{88AAF6CF-0EBF-45BA-BCC0-27E8DED482A1}" srcOrd="1" destOrd="0" presId="urn:microsoft.com/office/officeart/2005/8/layout/hierarchy2"/>
    <dgm:cxn modelId="{612EE6E5-A614-4303-B3D8-A6928D1AD8D0}" type="presOf" srcId="{84663305-6F35-479D-A8E8-1FCCB1497B3D}" destId="{126BB5CC-F351-4ED8-B0B8-545FB21E6869}" srcOrd="0" destOrd="0" presId="urn:microsoft.com/office/officeart/2005/8/layout/hierarchy2"/>
    <dgm:cxn modelId="{CEE0FC80-DD92-40BE-90A4-35B5BDBDA3B3}" srcId="{2B90BBA8-07FB-45CF-BED6-830CA92C32A2}" destId="{B35894A1-2DEE-4713-8963-3556AF703141}" srcOrd="0" destOrd="0" parTransId="{84663305-6F35-479D-A8E8-1FCCB1497B3D}" sibTransId="{9F82A847-59C3-4177-8149-B4F8EE68C494}"/>
    <dgm:cxn modelId="{032A479F-701D-4B9F-88D8-F3A9B4376978}" type="presParOf" srcId="{E45CF9F0-2726-4CD8-A793-5F0C881D017C}" destId="{B90E2E34-6D41-4631-9C1A-C54D163C7E1D}" srcOrd="0" destOrd="0" presId="urn:microsoft.com/office/officeart/2005/8/layout/hierarchy2"/>
    <dgm:cxn modelId="{D8E260EB-421F-4875-A487-2268FCE1C8CA}" type="presParOf" srcId="{B90E2E34-6D41-4631-9C1A-C54D163C7E1D}" destId="{A4898080-D077-4BBB-BFDF-A0BF3579D497}" srcOrd="0" destOrd="0" presId="urn:microsoft.com/office/officeart/2005/8/layout/hierarchy2"/>
    <dgm:cxn modelId="{F7165B68-7267-4AAC-B0A9-5166537CFB0B}" type="presParOf" srcId="{B90E2E34-6D41-4631-9C1A-C54D163C7E1D}" destId="{893CE8E2-84C5-4ACD-AC56-8F051FEBFD4F}" srcOrd="1" destOrd="0" presId="urn:microsoft.com/office/officeart/2005/8/layout/hierarchy2"/>
    <dgm:cxn modelId="{94F4F4BC-8EFE-482F-9E2A-97C1350C7A8A}" type="presParOf" srcId="{893CE8E2-84C5-4ACD-AC56-8F051FEBFD4F}" destId="{126BB5CC-F351-4ED8-B0B8-545FB21E6869}" srcOrd="0" destOrd="0" presId="urn:microsoft.com/office/officeart/2005/8/layout/hierarchy2"/>
    <dgm:cxn modelId="{8F4A686F-C100-462C-9184-2A2D4F92B999}" type="presParOf" srcId="{126BB5CC-F351-4ED8-B0B8-545FB21E6869}" destId="{02C7B424-5090-4560-9549-E344109F8ABF}" srcOrd="0" destOrd="0" presId="urn:microsoft.com/office/officeart/2005/8/layout/hierarchy2"/>
    <dgm:cxn modelId="{EF00D6E8-BC40-4979-BFA7-4E8F5960FBD3}" type="presParOf" srcId="{893CE8E2-84C5-4ACD-AC56-8F051FEBFD4F}" destId="{70D77259-CB44-4D81-9893-96EC65B56EAA}" srcOrd="1" destOrd="0" presId="urn:microsoft.com/office/officeart/2005/8/layout/hierarchy2"/>
    <dgm:cxn modelId="{F8D6D5AF-83AD-4ED2-AAC0-ECA0B7F56444}" type="presParOf" srcId="{70D77259-CB44-4D81-9893-96EC65B56EAA}" destId="{6886ADED-3EA1-4845-8889-18DA1E778690}" srcOrd="0" destOrd="0" presId="urn:microsoft.com/office/officeart/2005/8/layout/hierarchy2"/>
    <dgm:cxn modelId="{4B455D91-99E6-4EBF-A29E-FBC33975DBD7}" type="presParOf" srcId="{70D77259-CB44-4D81-9893-96EC65B56EAA}" destId="{C8DD2F0E-4D95-4722-8806-B3CCAA3FAE03}" srcOrd="1" destOrd="0" presId="urn:microsoft.com/office/officeart/2005/8/layout/hierarchy2"/>
    <dgm:cxn modelId="{67DC2E6D-8F93-415C-BF59-AF6F51E4BCC0}" type="presParOf" srcId="{893CE8E2-84C5-4ACD-AC56-8F051FEBFD4F}" destId="{D3E94E96-2875-4378-8A93-F2A7A39FA2E9}" srcOrd="2" destOrd="0" presId="urn:microsoft.com/office/officeart/2005/8/layout/hierarchy2"/>
    <dgm:cxn modelId="{7F6A57C0-F773-4687-B6CA-2A558F17DB95}" type="presParOf" srcId="{D3E94E96-2875-4378-8A93-F2A7A39FA2E9}" destId="{88AAF6CF-0EBF-45BA-BCC0-27E8DED482A1}" srcOrd="0" destOrd="0" presId="urn:microsoft.com/office/officeart/2005/8/layout/hierarchy2"/>
    <dgm:cxn modelId="{9D4CACEE-C6CD-4B5D-9CF6-3077E2A3BE79}" type="presParOf" srcId="{893CE8E2-84C5-4ACD-AC56-8F051FEBFD4F}" destId="{814444BD-6D3A-4490-87AD-93A4AFC9B07D}" srcOrd="3" destOrd="0" presId="urn:microsoft.com/office/officeart/2005/8/layout/hierarchy2"/>
    <dgm:cxn modelId="{D1B842F3-08B7-4ACC-969A-E7B721CD9255}" type="presParOf" srcId="{814444BD-6D3A-4490-87AD-93A4AFC9B07D}" destId="{6AFE4A4A-D6AD-4905-8153-FA7E93EE0517}" srcOrd="0" destOrd="0" presId="urn:microsoft.com/office/officeart/2005/8/layout/hierarchy2"/>
    <dgm:cxn modelId="{B6D79568-D0D6-4465-9813-03E41F19ABBE}" type="presParOf" srcId="{814444BD-6D3A-4490-87AD-93A4AFC9B07D}" destId="{F92DDA89-1EA2-49E8-9F44-FC88ABB2326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F4602-2C34-475A-BB71-8B944058913A}" type="doc">
      <dgm:prSet loTypeId="urn:microsoft.com/office/officeart/2005/8/layout/hierarchy2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7C33FBD-828D-4DEE-89D0-15AACF3618D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Клизмы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799AE-91BA-4696-9BF6-CE3F0A969319}" type="parTrans" cxnId="{A5094B1E-0774-455B-B212-528A1FDD6BF8}">
      <dgm:prSet/>
      <dgm:spPr/>
      <dgm:t>
        <a:bodyPr/>
        <a:lstStyle/>
        <a:p>
          <a:endParaRPr lang="ru-RU"/>
        </a:p>
      </dgm:t>
    </dgm:pt>
    <dgm:pt modelId="{FD4FD42C-6F3D-4A6E-A0A1-F7DF53682F7E}" type="sibTrans" cxnId="{A5094B1E-0774-455B-B212-528A1FDD6BF8}">
      <dgm:prSet/>
      <dgm:spPr/>
      <dgm:t>
        <a:bodyPr/>
        <a:lstStyle/>
        <a:p>
          <a:endParaRPr lang="ru-RU"/>
        </a:p>
      </dgm:t>
    </dgm:pt>
    <dgm:pt modelId="{C79B8ED6-58B5-45BD-8F76-023AE9F75B5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количеству вводимой жидкости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00143-9980-404A-976A-EF9D1F25B9C0}" type="parTrans" cxnId="{ADDF11C9-061B-4BF2-B92F-227BF18028FB}">
      <dgm:prSet/>
      <dgm:spPr/>
      <dgm:t>
        <a:bodyPr/>
        <a:lstStyle/>
        <a:p>
          <a:endParaRPr lang="ru-RU"/>
        </a:p>
      </dgm:t>
    </dgm:pt>
    <dgm:pt modelId="{B6F17792-8946-4F2C-A6AA-D8DE8AF4B883}" type="sibTrans" cxnId="{ADDF11C9-061B-4BF2-B92F-227BF18028FB}">
      <dgm:prSet/>
      <dgm:spPr/>
      <dgm:t>
        <a:bodyPr/>
        <a:lstStyle/>
        <a:p>
          <a:endParaRPr lang="ru-RU"/>
        </a:p>
      </dgm:t>
    </dgm:pt>
    <dgm:pt modelId="{DC5819AB-5B55-41B3-9E3E-6B299B05E7A5}">
      <dgm:prSet phldrT="[Текст]"/>
      <dgm:spPr/>
      <dgm:t>
        <a:bodyPr/>
        <a:lstStyle/>
        <a:p>
          <a:pPr algn="ctr"/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Макроклизмы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объем от 1 л до 10 л(очистительная, сифонная)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30754-838A-49CE-8744-C3C9DCFD6DC5}" type="parTrans" cxnId="{B6FBF806-8D67-4DD2-99FD-7E6A6A575BF3}">
      <dgm:prSet/>
      <dgm:spPr/>
      <dgm:t>
        <a:bodyPr/>
        <a:lstStyle/>
        <a:p>
          <a:endParaRPr lang="ru-RU"/>
        </a:p>
      </dgm:t>
    </dgm:pt>
    <dgm:pt modelId="{2541F5C4-8A59-475B-BD56-4D220A07BD19}" type="sibTrans" cxnId="{B6FBF806-8D67-4DD2-99FD-7E6A6A575BF3}">
      <dgm:prSet/>
      <dgm:spPr/>
      <dgm:t>
        <a:bodyPr/>
        <a:lstStyle/>
        <a:p>
          <a:endParaRPr lang="ru-RU"/>
        </a:p>
      </dgm:t>
    </dgm:pt>
    <dgm:pt modelId="{9E2EAF0D-4C20-4407-A6AB-343B85C4488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Микроклизмы: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от 50 мл до 200 мл (гипертоническая, масляная, лекарственная</a:t>
          </a:r>
          <a:r>
            <a:rPr lang="ru-RU" dirty="0" smtClean="0"/>
            <a:t>)</a:t>
          </a:r>
          <a:endParaRPr lang="ru-RU" dirty="0"/>
        </a:p>
      </dgm:t>
    </dgm:pt>
    <dgm:pt modelId="{25012A5C-8ADC-480C-BD30-F0B28CD72301}" type="parTrans" cxnId="{DD8DE025-D9EE-4E88-8E16-FFA91E10396A}">
      <dgm:prSet/>
      <dgm:spPr/>
      <dgm:t>
        <a:bodyPr/>
        <a:lstStyle/>
        <a:p>
          <a:endParaRPr lang="ru-RU"/>
        </a:p>
      </dgm:t>
    </dgm:pt>
    <dgm:pt modelId="{5D502E6C-C2A7-4F13-A503-0C502E6D89CB}" type="sibTrans" cxnId="{DD8DE025-D9EE-4E88-8E16-FFA91E10396A}">
      <dgm:prSet/>
      <dgm:spPr/>
      <dgm:t>
        <a:bodyPr/>
        <a:lstStyle/>
        <a:p>
          <a:endParaRPr lang="ru-RU"/>
        </a:p>
      </dgm:t>
    </dgm:pt>
    <dgm:pt modelId="{83E75471-0D70-4794-8F85-C8361867F29F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действию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9BAE7-9CAE-45E4-99BB-095A137B5D70}" type="parTrans" cxnId="{625CA528-35D2-4772-84BD-5D2C94667E50}">
      <dgm:prSet/>
      <dgm:spPr/>
      <dgm:t>
        <a:bodyPr/>
        <a:lstStyle/>
        <a:p>
          <a:endParaRPr lang="ru-RU"/>
        </a:p>
      </dgm:t>
    </dgm:pt>
    <dgm:pt modelId="{2F3B6CE1-9CFB-4853-B7FF-66BF03370CF2}" type="sibTrans" cxnId="{625CA528-35D2-4772-84BD-5D2C94667E50}">
      <dgm:prSet/>
      <dgm:spPr/>
      <dgm:t>
        <a:bodyPr/>
        <a:lstStyle/>
        <a:p>
          <a:endParaRPr lang="ru-RU"/>
        </a:p>
      </dgm:t>
    </dgm:pt>
    <dgm:pt modelId="{B67CA27D-0247-4E44-A416-3999ECBBCF7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Лечебные: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Очистительные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Послабляющие Лекарственные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81A8E-8F7B-4BA1-AD5E-1F18C4741AA6}" type="parTrans" cxnId="{5E884D8C-B5CC-4205-BC6F-B601E554E4F8}">
      <dgm:prSet/>
      <dgm:spPr/>
      <dgm:t>
        <a:bodyPr/>
        <a:lstStyle/>
        <a:p>
          <a:endParaRPr lang="ru-RU"/>
        </a:p>
      </dgm:t>
    </dgm:pt>
    <dgm:pt modelId="{2F2A2F6E-BADA-473A-8BA5-538A040DAE41}" type="sibTrans" cxnId="{5E884D8C-B5CC-4205-BC6F-B601E554E4F8}">
      <dgm:prSet/>
      <dgm:spPr/>
      <dgm:t>
        <a:bodyPr/>
        <a:lstStyle/>
        <a:p>
          <a:endParaRPr lang="ru-RU"/>
        </a:p>
      </dgm:t>
    </dgm:pt>
    <dgm:pt modelId="{0F881F64-70E8-4B11-BFCE-FE7DB234C8E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сифонная,контрастная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0" dirty="0"/>
        </a:p>
      </dgm:t>
    </dgm:pt>
    <dgm:pt modelId="{F8838D63-18DA-48AC-96C1-964AE5636949}" type="parTrans" cxnId="{0B9DE6F9-DFE1-47F8-BB94-36206C10BD8F}">
      <dgm:prSet/>
      <dgm:spPr/>
      <dgm:t>
        <a:bodyPr/>
        <a:lstStyle/>
        <a:p>
          <a:endParaRPr lang="ru-RU"/>
        </a:p>
      </dgm:t>
    </dgm:pt>
    <dgm:pt modelId="{85097248-B700-4722-BFDF-FDB8E8FE851E}" type="sibTrans" cxnId="{0B9DE6F9-DFE1-47F8-BB94-36206C10BD8F}">
      <dgm:prSet/>
      <dgm:spPr/>
      <dgm:t>
        <a:bodyPr/>
        <a:lstStyle/>
        <a:p>
          <a:endParaRPr lang="ru-RU"/>
        </a:p>
      </dgm:t>
    </dgm:pt>
    <dgm:pt modelId="{7486CF31-62E5-4714-AB7D-418ED2DB45CC}" type="pres">
      <dgm:prSet presAssocID="{74BF4602-2C34-475A-BB71-8B94405891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6D81C-A1E2-4558-972D-2EF6D1F49A2C}" type="pres">
      <dgm:prSet presAssocID="{17C33FBD-828D-4DEE-89D0-15AACF3618D4}" presName="root1" presStyleCnt="0"/>
      <dgm:spPr/>
    </dgm:pt>
    <dgm:pt modelId="{D1E13902-8A9F-4655-B303-CDE7265EB179}" type="pres">
      <dgm:prSet presAssocID="{17C33FBD-828D-4DEE-89D0-15AACF3618D4}" presName="LevelOneTextNode" presStyleLbl="node0" presStyleIdx="0" presStyleCnt="3" custLinFactNeighborX="-29834" custLinFactNeighborY="61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5E3942-1A40-41A3-B20C-3639C773D3B3}" type="pres">
      <dgm:prSet presAssocID="{17C33FBD-828D-4DEE-89D0-15AACF3618D4}" presName="level2hierChild" presStyleCnt="0"/>
      <dgm:spPr/>
    </dgm:pt>
    <dgm:pt modelId="{2B5AEF56-9D2A-4728-804F-24178F0068E4}" type="pres">
      <dgm:prSet presAssocID="{D7500143-9980-404A-976A-EF9D1F25B9C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8343A23-CD20-4B0D-ACF7-61DE6BE1EC01}" type="pres">
      <dgm:prSet presAssocID="{D7500143-9980-404A-976A-EF9D1F25B9C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88D913A-46AA-433C-9C15-A44FD7E9BAC9}" type="pres">
      <dgm:prSet presAssocID="{C79B8ED6-58B5-45BD-8F76-023AE9F75B5A}" presName="root2" presStyleCnt="0"/>
      <dgm:spPr/>
    </dgm:pt>
    <dgm:pt modelId="{42B09B28-ED9F-4E7A-B169-7FA4DAC12B00}" type="pres">
      <dgm:prSet presAssocID="{C79B8ED6-58B5-45BD-8F76-023AE9F75B5A}" presName="LevelTwoTextNode" presStyleLbl="node2" presStyleIdx="0" presStyleCnt="2" custLinFactNeighborX="-36974" custLinFactNeighborY="12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44B3E-F065-4941-830D-EA7150A1478B}" type="pres">
      <dgm:prSet presAssocID="{C79B8ED6-58B5-45BD-8F76-023AE9F75B5A}" presName="level3hierChild" presStyleCnt="0"/>
      <dgm:spPr/>
    </dgm:pt>
    <dgm:pt modelId="{016F8ED2-0491-4A49-A61B-6FD78865A393}" type="pres">
      <dgm:prSet presAssocID="{57430754-838A-49CE-8744-C3C9DCFD6DC5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B7506192-C40C-465A-9C70-A6A693DAF94D}" type="pres">
      <dgm:prSet presAssocID="{57430754-838A-49CE-8744-C3C9DCFD6DC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118DC13-1CE8-47B6-BE05-36ACBDF4D328}" type="pres">
      <dgm:prSet presAssocID="{DC5819AB-5B55-41B3-9E3E-6B299B05E7A5}" presName="root2" presStyleCnt="0"/>
      <dgm:spPr/>
    </dgm:pt>
    <dgm:pt modelId="{045F129D-31DE-4DE9-93CD-C24E5ECD839F}" type="pres">
      <dgm:prSet presAssocID="{DC5819AB-5B55-41B3-9E3E-6B299B05E7A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F81BA-064A-4FF4-B18A-E227B1DE99EE}" type="pres">
      <dgm:prSet presAssocID="{DC5819AB-5B55-41B3-9E3E-6B299B05E7A5}" presName="level3hierChild" presStyleCnt="0"/>
      <dgm:spPr/>
    </dgm:pt>
    <dgm:pt modelId="{D7A173E2-8738-4F92-8282-5B8368F593F1}" type="pres">
      <dgm:prSet presAssocID="{25012A5C-8ADC-480C-BD30-F0B28CD7230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85422397-8E70-4339-8147-E2917486B744}" type="pres">
      <dgm:prSet presAssocID="{25012A5C-8ADC-480C-BD30-F0B28CD7230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60EAE532-DE4A-4ED2-B12B-4F9DBDDE633E}" type="pres">
      <dgm:prSet presAssocID="{9E2EAF0D-4C20-4407-A6AB-343B85C44887}" presName="root2" presStyleCnt="0"/>
      <dgm:spPr/>
    </dgm:pt>
    <dgm:pt modelId="{E64B4CB5-72BF-4B27-BACF-6BD061B67EBD}" type="pres">
      <dgm:prSet presAssocID="{9E2EAF0D-4C20-4407-A6AB-343B85C4488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7DDD9-BF39-494E-A925-E083BAFD367E}" type="pres">
      <dgm:prSet presAssocID="{9E2EAF0D-4C20-4407-A6AB-343B85C44887}" presName="level3hierChild" presStyleCnt="0"/>
      <dgm:spPr/>
    </dgm:pt>
    <dgm:pt modelId="{83AD0124-B9B7-4A5D-9BF5-11B055933955}" type="pres">
      <dgm:prSet presAssocID="{A9B9BAE7-9CAE-45E4-99BB-095A137B5D7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7B54982-1166-4A90-9866-F6C1545E9BA5}" type="pres">
      <dgm:prSet presAssocID="{A9B9BAE7-9CAE-45E4-99BB-095A137B5D7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C89F675-34B2-427B-B7E6-343A1986CF3E}" type="pres">
      <dgm:prSet presAssocID="{83E75471-0D70-4794-8F85-C8361867F29F}" presName="root2" presStyleCnt="0"/>
      <dgm:spPr/>
    </dgm:pt>
    <dgm:pt modelId="{04CD8F91-0843-4899-8A61-8A6C90BA80C9}" type="pres">
      <dgm:prSet presAssocID="{83E75471-0D70-4794-8F85-C8361867F29F}" presName="LevelTwoTextNode" presStyleLbl="node2" presStyleIdx="1" presStyleCnt="2" custLinFactY="5051" custLinFactNeighborX="-3655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01834-88C3-463B-88BA-1D0A3A699C0F}" type="pres">
      <dgm:prSet presAssocID="{83E75471-0D70-4794-8F85-C8361867F29F}" presName="level3hierChild" presStyleCnt="0"/>
      <dgm:spPr/>
    </dgm:pt>
    <dgm:pt modelId="{3B56681E-CFAA-4EBD-97B9-F362561B6587}" type="pres">
      <dgm:prSet presAssocID="{B67CA27D-0247-4E44-A416-3999ECBBCF75}" presName="root1" presStyleCnt="0"/>
      <dgm:spPr/>
    </dgm:pt>
    <dgm:pt modelId="{39EA1934-38AA-4842-BA8F-6449E40DE9C6}" type="pres">
      <dgm:prSet presAssocID="{B67CA27D-0247-4E44-A416-3999ECBBCF75}" presName="LevelOneTextNode" presStyleLbl="node0" presStyleIdx="1" presStyleCnt="3" custLinFactX="100000" custLinFactNeighborX="180038" custLinFactNeighborY="2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F09FB-F62C-422E-935B-DA2076A4B4AB}" type="pres">
      <dgm:prSet presAssocID="{B67CA27D-0247-4E44-A416-3999ECBBCF75}" presName="level2hierChild" presStyleCnt="0"/>
      <dgm:spPr/>
    </dgm:pt>
    <dgm:pt modelId="{7F6492B7-1484-40EE-98B7-4BA1B2690040}" type="pres">
      <dgm:prSet presAssocID="{0F881F64-70E8-4B11-BFCE-FE7DB234C8E6}" presName="root1" presStyleCnt="0"/>
      <dgm:spPr/>
    </dgm:pt>
    <dgm:pt modelId="{8832E645-3718-42A3-9E81-0669B9FD070D}" type="pres">
      <dgm:prSet presAssocID="{0F881F64-70E8-4B11-BFCE-FE7DB234C8E6}" presName="LevelOneTextNode" presStyleLbl="node0" presStyleIdx="2" presStyleCnt="3" custLinFactX="100000" custLinFactNeighborX="179855" custLinFactNeighborY="8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E026B-DA5E-4268-AE06-47A31C1B8C2E}" type="pres">
      <dgm:prSet presAssocID="{0F881F64-70E8-4B11-BFCE-FE7DB234C8E6}" presName="level2hierChild" presStyleCnt="0"/>
      <dgm:spPr/>
    </dgm:pt>
  </dgm:ptLst>
  <dgm:cxnLst>
    <dgm:cxn modelId="{BA7FEC63-BD5D-493A-9D0D-539F2C5D763F}" type="presOf" srcId="{D7500143-9980-404A-976A-EF9D1F25B9C0}" destId="{2B5AEF56-9D2A-4728-804F-24178F0068E4}" srcOrd="0" destOrd="0" presId="urn:microsoft.com/office/officeart/2005/8/layout/hierarchy2"/>
    <dgm:cxn modelId="{6BC1B107-03EA-4E69-9703-C711DFAA323F}" type="presOf" srcId="{0F881F64-70E8-4B11-BFCE-FE7DB234C8E6}" destId="{8832E645-3718-42A3-9E81-0669B9FD070D}" srcOrd="0" destOrd="0" presId="urn:microsoft.com/office/officeart/2005/8/layout/hierarchy2"/>
    <dgm:cxn modelId="{0B9DE6F9-DFE1-47F8-BB94-36206C10BD8F}" srcId="{74BF4602-2C34-475A-BB71-8B944058913A}" destId="{0F881F64-70E8-4B11-BFCE-FE7DB234C8E6}" srcOrd="2" destOrd="0" parTransId="{F8838D63-18DA-48AC-96C1-964AE5636949}" sibTransId="{85097248-B700-4722-BFDF-FDB8E8FE851E}"/>
    <dgm:cxn modelId="{1F0DFC0A-F741-4A8E-B6D8-030759672CE8}" type="presOf" srcId="{C79B8ED6-58B5-45BD-8F76-023AE9F75B5A}" destId="{42B09B28-ED9F-4E7A-B169-7FA4DAC12B00}" srcOrd="0" destOrd="0" presId="urn:microsoft.com/office/officeart/2005/8/layout/hierarchy2"/>
    <dgm:cxn modelId="{C86FC2FB-BC1B-4EC4-8303-3A2F2220B395}" type="presOf" srcId="{74BF4602-2C34-475A-BB71-8B944058913A}" destId="{7486CF31-62E5-4714-AB7D-418ED2DB45CC}" srcOrd="0" destOrd="0" presId="urn:microsoft.com/office/officeart/2005/8/layout/hierarchy2"/>
    <dgm:cxn modelId="{51556B25-2A9A-4C21-9560-DF7ECC84218C}" type="presOf" srcId="{17C33FBD-828D-4DEE-89D0-15AACF3618D4}" destId="{D1E13902-8A9F-4655-B303-CDE7265EB179}" srcOrd="0" destOrd="0" presId="urn:microsoft.com/office/officeart/2005/8/layout/hierarchy2"/>
    <dgm:cxn modelId="{5E884D8C-B5CC-4205-BC6F-B601E554E4F8}" srcId="{74BF4602-2C34-475A-BB71-8B944058913A}" destId="{B67CA27D-0247-4E44-A416-3999ECBBCF75}" srcOrd="1" destOrd="0" parTransId="{9D381A8E-8F7B-4BA1-AD5E-1F18C4741AA6}" sibTransId="{2F2A2F6E-BADA-473A-8BA5-538A040DAE41}"/>
    <dgm:cxn modelId="{050A8E19-3213-421F-A63D-4BDFD03E056A}" type="presOf" srcId="{25012A5C-8ADC-480C-BD30-F0B28CD72301}" destId="{85422397-8E70-4339-8147-E2917486B744}" srcOrd="1" destOrd="0" presId="urn:microsoft.com/office/officeart/2005/8/layout/hierarchy2"/>
    <dgm:cxn modelId="{E8254345-5117-4C72-9928-DF7B64E6FE8F}" type="presOf" srcId="{25012A5C-8ADC-480C-BD30-F0B28CD72301}" destId="{D7A173E2-8738-4F92-8282-5B8368F593F1}" srcOrd="0" destOrd="0" presId="urn:microsoft.com/office/officeart/2005/8/layout/hierarchy2"/>
    <dgm:cxn modelId="{22D0392C-D732-46C0-9588-71F430BABC80}" type="presOf" srcId="{A9B9BAE7-9CAE-45E4-99BB-095A137B5D70}" destId="{37B54982-1166-4A90-9866-F6C1545E9BA5}" srcOrd="1" destOrd="0" presId="urn:microsoft.com/office/officeart/2005/8/layout/hierarchy2"/>
    <dgm:cxn modelId="{625CA528-35D2-4772-84BD-5D2C94667E50}" srcId="{17C33FBD-828D-4DEE-89D0-15AACF3618D4}" destId="{83E75471-0D70-4794-8F85-C8361867F29F}" srcOrd="1" destOrd="0" parTransId="{A9B9BAE7-9CAE-45E4-99BB-095A137B5D70}" sibTransId="{2F3B6CE1-9CFB-4853-B7FF-66BF03370CF2}"/>
    <dgm:cxn modelId="{F6B94151-F1F0-4769-91E2-8C6FA4434040}" type="presOf" srcId="{9E2EAF0D-4C20-4407-A6AB-343B85C44887}" destId="{E64B4CB5-72BF-4B27-BACF-6BD061B67EBD}" srcOrd="0" destOrd="0" presId="urn:microsoft.com/office/officeart/2005/8/layout/hierarchy2"/>
    <dgm:cxn modelId="{D72F2FCD-0D31-48F6-871B-740C6CC80616}" type="presOf" srcId="{A9B9BAE7-9CAE-45E4-99BB-095A137B5D70}" destId="{83AD0124-B9B7-4A5D-9BF5-11B055933955}" srcOrd="0" destOrd="0" presId="urn:microsoft.com/office/officeart/2005/8/layout/hierarchy2"/>
    <dgm:cxn modelId="{DD8DE025-D9EE-4E88-8E16-FFA91E10396A}" srcId="{C79B8ED6-58B5-45BD-8F76-023AE9F75B5A}" destId="{9E2EAF0D-4C20-4407-A6AB-343B85C44887}" srcOrd="1" destOrd="0" parTransId="{25012A5C-8ADC-480C-BD30-F0B28CD72301}" sibTransId="{5D502E6C-C2A7-4F13-A503-0C502E6D89CB}"/>
    <dgm:cxn modelId="{9BBE5B2A-723E-419B-9B23-94E23D4DF531}" type="presOf" srcId="{DC5819AB-5B55-41B3-9E3E-6B299B05E7A5}" destId="{045F129D-31DE-4DE9-93CD-C24E5ECD839F}" srcOrd="0" destOrd="0" presId="urn:microsoft.com/office/officeart/2005/8/layout/hierarchy2"/>
    <dgm:cxn modelId="{ADDF11C9-061B-4BF2-B92F-227BF18028FB}" srcId="{17C33FBD-828D-4DEE-89D0-15AACF3618D4}" destId="{C79B8ED6-58B5-45BD-8F76-023AE9F75B5A}" srcOrd="0" destOrd="0" parTransId="{D7500143-9980-404A-976A-EF9D1F25B9C0}" sibTransId="{B6F17792-8946-4F2C-A6AA-D8DE8AF4B883}"/>
    <dgm:cxn modelId="{28A33E6E-1E85-4D7A-B56A-C9887C471832}" type="presOf" srcId="{B67CA27D-0247-4E44-A416-3999ECBBCF75}" destId="{39EA1934-38AA-4842-BA8F-6449E40DE9C6}" srcOrd="0" destOrd="0" presId="urn:microsoft.com/office/officeart/2005/8/layout/hierarchy2"/>
    <dgm:cxn modelId="{45853ACB-D7DC-4EC0-8998-8B0CC8F83799}" type="presOf" srcId="{57430754-838A-49CE-8744-C3C9DCFD6DC5}" destId="{016F8ED2-0491-4A49-A61B-6FD78865A393}" srcOrd="0" destOrd="0" presId="urn:microsoft.com/office/officeart/2005/8/layout/hierarchy2"/>
    <dgm:cxn modelId="{E9BD13DF-813C-40B1-9571-341D26093B6F}" type="presOf" srcId="{83E75471-0D70-4794-8F85-C8361867F29F}" destId="{04CD8F91-0843-4899-8A61-8A6C90BA80C9}" srcOrd="0" destOrd="0" presId="urn:microsoft.com/office/officeart/2005/8/layout/hierarchy2"/>
    <dgm:cxn modelId="{BF11E986-9A0D-48E9-8E5C-CD7405B36D22}" type="presOf" srcId="{D7500143-9980-404A-976A-EF9D1F25B9C0}" destId="{88343A23-CD20-4B0D-ACF7-61DE6BE1EC01}" srcOrd="1" destOrd="0" presId="urn:microsoft.com/office/officeart/2005/8/layout/hierarchy2"/>
    <dgm:cxn modelId="{A5094B1E-0774-455B-B212-528A1FDD6BF8}" srcId="{74BF4602-2C34-475A-BB71-8B944058913A}" destId="{17C33FBD-828D-4DEE-89D0-15AACF3618D4}" srcOrd="0" destOrd="0" parTransId="{39F799AE-91BA-4696-9BF6-CE3F0A969319}" sibTransId="{FD4FD42C-6F3D-4A6E-A0A1-F7DF53682F7E}"/>
    <dgm:cxn modelId="{B6FBF806-8D67-4DD2-99FD-7E6A6A575BF3}" srcId="{C79B8ED6-58B5-45BD-8F76-023AE9F75B5A}" destId="{DC5819AB-5B55-41B3-9E3E-6B299B05E7A5}" srcOrd="0" destOrd="0" parTransId="{57430754-838A-49CE-8744-C3C9DCFD6DC5}" sibTransId="{2541F5C4-8A59-475B-BD56-4D220A07BD19}"/>
    <dgm:cxn modelId="{7890F429-ED90-4D96-86A9-CE25F84B93AA}" type="presOf" srcId="{57430754-838A-49CE-8744-C3C9DCFD6DC5}" destId="{B7506192-C40C-465A-9C70-A6A693DAF94D}" srcOrd="1" destOrd="0" presId="urn:microsoft.com/office/officeart/2005/8/layout/hierarchy2"/>
    <dgm:cxn modelId="{1C2C5330-3BC7-4343-B6E3-CD2D3A387727}" type="presParOf" srcId="{7486CF31-62E5-4714-AB7D-418ED2DB45CC}" destId="{4BF6D81C-A1E2-4558-972D-2EF6D1F49A2C}" srcOrd="0" destOrd="0" presId="urn:microsoft.com/office/officeart/2005/8/layout/hierarchy2"/>
    <dgm:cxn modelId="{02A60FE8-1B1D-4871-9BC2-3C3728854F88}" type="presParOf" srcId="{4BF6D81C-A1E2-4558-972D-2EF6D1F49A2C}" destId="{D1E13902-8A9F-4655-B303-CDE7265EB179}" srcOrd="0" destOrd="0" presId="urn:microsoft.com/office/officeart/2005/8/layout/hierarchy2"/>
    <dgm:cxn modelId="{3458E635-896B-4E75-BED4-AE8A8B795231}" type="presParOf" srcId="{4BF6D81C-A1E2-4558-972D-2EF6D1F49A2C}" destId="{2F5E3942-1A40-41A3-B20C-3639C773D3B3}" srcOrd="1" destOrd="0" presId="urn:microsoft.com/office/officeart/2005/8/layout/hierarchy2"/>
    <dgm:cxn modelId="{9A62D577-BA84-4EB8-B362-6BA0B201F922}" type="presParOf" srcId="{2F5E3942-1A40-41A3-B20C-3639C773D3B3}" destId="{2B5AEF56-9D2A-4728-804F-24178F0068E4}" srcOrd="0" destOrd="0" presId="urn:microsoft.com/office/officeart/2005/8/layout/hierarchy2"/>
    <dgm:cxn modelId="{34567B29-28F2-46AA-A419-9A67B68ABCBE}" type="presParOf" srcId="{2B5AEF56-9D2A-4728-804F-24178F0068E4}" destId="{88343A23-CD20-4B0D-ACF7-61DE6BE1EC01}" srcOrd="0" destOrd="0" presId="urn:microsoft.com/office/officeart/2005/8/layout/hierarchy2"/>
    <dgm:cxn modelId="{BA7AAB62-2C78-459E-8EB7-E7E3CBDAC378}" type="presParOf" srcId="{2F5E3942-1A40-41A3-B20C-3639C773D3B3}" destId="{788D913A-46AA-433C-9C15-A44FD7E9BAC9}" srcOrd="1" destOrd="0" presId="urn:microsoft.com/office/officeart/2005/8/layout/hierarchy2"/>
    <dgm:cxn modelId="{08E93570-F255-4565-8C14-C318A81B6E1B}" type="presParOf" srcId="{788D913A-46AA-433C-9C15-A44FD7E9BAC9}" destId="{42B09B28-ED9F-4E7A-B169-7FA4DAC12B00}" srcOrd="0" destOrd="0" presId="urn:microsoft.com/office/officeart/2005/8/layout/hierarchy2"/>
    <dgm:cxn modelId="{045880DC-27B3-4D7D-B27E-8CD4DD61A18B}" type="presParOf" srcId="{788D913A-46AA-433C-9C15-A44FD7E9BAC9}" destId="{38B44B3E-F065-4941-830D-EA7150A1478B}" srcOrd="1" destOrd="0" presId="urn:microsoft.com/office/officeart/2005/8/layout/hierarchy2"/>
    <dgm:cxn modelId="{CCC6FBC1-81DF-4F97-9D8F-AA7D90A67BC6}" type="presParOf" srcId="{38B44B3E-F065-4941-830D-EA7150A1478B}" destId="{016F8ED2-0491-4A49-A61B-6FD78865A393}" srcOrd="0" destOrd="0" presId="urn:microsoft.com/office/officeart/2005/8/layout/hierarchy2"/>
    <dgm:cxn modelId="{33468B14-D919-4CDA-BD03-6033B32C235B}" type="presParOf" srcId="{016F8ED2-0491-4A49-A61B-6FD78865A393}" destId="{B7506192-C40C-465A-9C70-A6A693DAF94D}" srcOrd="0" destOrd="0" presId="urn:microsoft.com/office/officeart/2005/8/layout/hierarchy2"/>
    <dgm:cxn modelId="{B0F71232-D4E1-4655-B1DE-9B8800AA271B}" type="presParOf" srcId="{38B44B3E-F065-4941-830D-EA7150A1478B}" destId="{A118DC13-1CE8-47B6-BE05-36ACBDF4D328}" srcOrd="1" destOrd="0" presId="urn:microsoft.com/office/officeart/2005/8/layout/hierarchy2"/>
    <dgm:cxn modelId="{F82DC20D-4F9B-40C0-846E-F9D61E7CEA58}" type="presParOf" srcId="{A118DC13-1CE8-47B6-BE05-36ACBDF4D328}" destId="{045F129D-31DE-4DE9-93CD-C24E5ECD839F}" srcOrd="0" destOrd="0" presId="urn:microsoft.com/office/officeart/2005/8/layout/hierarchy2"/>
    <dgm:cxn modelId="{3B0F9634-B18D-4C65-99F5-23A513F07176}" type="presParOf" srcId="{A118DC13-1CE8-47B6-BE05-36ACBDF4D328}" destId="{7F4F81BA-064A-4FF4-B18A-E227B1DE99EE}" srcOrd="1" destOrd="0" presId="urn:microsoft.com/office/officeart/2005/8/layout/hierarchy2"/>
    <dgm:cxn modelId="{23058BCB-3FA3-4EF3-B76E-0DE61311D3EC}" type="presParOf" srcId="{38B44B3E-F065-4941-830D-EA7150A1478B}" destId="{D7A173E2-8738-4F92-8282-5B8368F593F1}" srcOrd="2" destOrd="0" presId="urn:microsoft.com/office/officeart/2005/8/layout/hierarchy2"/>
    <dgm:cxn modelId="{003290BA-60F5-468B-AF47-050EF7506209}" type="presParOf" srcId="{D7A173E2-8738-4F92-8282-5B8368F593F1}" destId="{85422397-8E70-4339-8147-E2917486B744}" srcOrd="0" destOrd="0" presId="urn:microsoft.com/office/officeart/2005/8/layout/hierarchy2"/>
    <dgm:cxn modelId="{52665DFC-DDF4-40B3-9F83-74E4E4E332D8}" type="presParOf" srcId="{38B44B3E-F065-4941-830D-EA7150A1478B}" destId="{60EAE532-DE4A-4ED2-B12B-4F9DBDDE633E}" srcOrd="3" destOrd="0" presId="urn:microsoft.com/office/officeart/2005/8/layout/hierarchy2"/>
    <dgm:cxn modelId="{A75009A8-12D8-4C47-9A2C-203ADF8812A8}" type="presParOf" srcId="{60EAE532-DE4A-4ED2-B12B-4F9DBDDE633E}" destId="{E64B4CB5-72BF-4B27-BACF-6BD061B67EBD}" srcOrd="0" destOrd="0" presId="urn:microsoft.com/office/officeart/2005/8/layout/hierarchy2"/>
    <dgm:cxn modelId="{B6A0B444-FB89-429E-8DD0-C8AE4D0F5334}" type="presParOf" srcId="{60EAE532-DE4A-4ED2-B12B-4F9DBDDE633E}" destId="{FD17DDD9-BF39-494E-A925-E083BAFD367E}" srcOrd="1" destOrd="0" presId="urn:microsoft.com/office/officeart/2005/8/layout/hierarchy2"/>
    <dgm:cxn modelId="{D34A337D-B956-4045-A74D-1934EF4898BF}" type="presParOf" srcId="{2F5E3942-1A40-41A3-B20C-3639C773D3B3}" destId="{83AD0124-B9B7-4A5D-9BF5-11B055933955}" srcOrd="2" destOrd="0" presId="urn:microsoft.com/office/officeart/2005/8/layout/hierarchy2"/>
    <dgm:cxn modelId="{B1A16B2F-F0E8-4F0D-8C01-CFD80FEB5DB0}" type="presParOf" srcId="{83AD0124-B9B7-4A5D-9BF5-11B055933955}" destId="{37B54982-1166-4A90-9866-F6C1545E9BA5}" srcOrd="0" destOrd="0" presId="urn:microsoft.com/office/officeart/2005/8/layout/hierarchy2"/>
    <dgm:cxn modelId="{AEB1FABF-DED2-42C8-B82B-E934BD30FC73}" type="presParOf" srcId="{2F5E3942-1A40-41A3-B20C-3639C773D3B3}" destId="{EC89F675-34B2-427B-B7E6-343A1986CF3E}" srcOrd="3" destOrd="0" presId="urn:microsoft.com/office/officeart/2005/8/layout/hierarchy2"/>
    <dgm:cxn modelId="{F3B4807C-4606-4ADC-B9F1-A26FF9EE11BA}" type="presParOf" srcId="{EC89F675-34B2-427B-B7E6-343A1986CF3E}" destId="{04CD8F91-0843-4899-8A61-8A6C90BA80C9}" srcOrd="0" destOrd="0" presId="urn:microsoft.com/office/officeart/2005/8/layout/hierarchy2"/>
    <dgm:cxn modelId="{0AE12E88-16E3-4DCB-B297-212078106B19}" type="presParOf" srcId="{EC89F675-34B2-427B-B7E6-343A1986CF3E}" destId="{8F601834-88C3-463B-88BA-1D0A3A699C0F}" srcOrd="1" destOrd="0" presId="urn:microsoft.com/office/officeart/2005/8/layout/hierarchy2"/>
    <dgm:cxn modelId="{BD37CA18-D0DD-4596-BA31-C7D1BCFC97D3}" type="presParOf" srcId="{7486CF31-62E5-4714-AB7D-418ED2DB45CC}" destId="{3B56681E-CFAA-4EBD-97B9-F362561B6587}" srcOrd="1" destOrd="0" presId="urn:microsoft.com/office/officeart/2005/8/layout/hierarchy2"/>
    <dgm:cxn modelId="{D378E155-29FB-4E08-9190-048965C3FC62}" type="presParOf" srcId="{3B56681E-CFAA-4EBD-97B9-F362561B6587}" destId="{39EA1934-38AA-4842-BA8F-6449E40DE9C6}" srcOrd="0" destOrd="0" presId="urn:microsoft.com/office/officeart/2005/8/layout/hierarchy2"/>
    <dgm:cxn modelId="{9B32EF4E-8F8E-434E-8728-D5ECCE35152B}" type="presParOf" srcId="{3B56681E-CFAA-4EBD-97B9-F362561B6587}" destId="{CD5F09FB-F62C-422E-935B-DA2076A4B4AB}" srcOrd="1" destOrd="0" presId="urn:microsoft.com/office/officeart/2005/8/layout/hierarchy2"/>
    <dgm:cxn modelId="{BD39DB38-A02E-493F-96D1-C510152974C0}" type="presParOf" srcId="{7486CF31-62E5-4714-AB7D-418ED2DB45CC}" destId="{7F6492B7-1484-40EE-98B7-4BA1B2690040}" srcOrd="2" destOrd="0" presId="urn:microsoft.com/office/officeart/2005/8/layout/hierarchy2"/>
    <dgm:cxn modelId="{20CF4B5C-C44C-4618-9E2B-49EC8AFB8A55}" type="presParOf" srcId="{7F6492B7-1484-40EE-98B7-4BA1B2690040}" destId="{8832E645-3718-42A3-9E81-0669B9FD070D}" srcOrd="0" destOrd="0" presId="urn:microsoft.com/office/officeart/2005/8/layout/hierarchy2"/>
    <dgm:cxn modelId="{CA70FC0A-6EF8-469D-90F4-CA374CF66D42}" type="presParOf" srcId="{7F6492B7-1484-40EE-98B7-4BA1B2690040}" destId="{B05E026B-DA5E-4268-AE06-47A31C1B8C2E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07C0C-3562-43DE-9BE7-09FF7F49578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4821DB8-52C9-4712-8363-8C68AC9E4C3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лечебных клизм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CF680-9DE8-4973-B5D6-083FA39B3F29}" type="parTrans" cxnId="{6686A1BC-FAA3-46E5-A2EA-1330A2A52384}">
      <dgm:prSet/>
      <dgm:spPr/>
      <dgm:t>
        <a:bodyPr/>
        <a:lstStyle/>
        <a:p>
          <a:endParaRPr lang="ru-RU"/>
        </a:p>
      </dgm:t>
    </dgm:pt>
    <dgm:pt modelId="{A35B1862-E9E7-48E4-AADB-10C4BA9E2B69}" type="sibTrans" cxnId="{6686A1BC-FAA3-46E5-A2EA-1330A2A52384}">
      <dgm:prSet/>
      <dgm:spPr/>
      <dgm:t>
        <a:bodyPr/>
        <a:lstStyle/>
        <a:p>
          <a:endParaRPr lang="ru-RU"/>
        </a:p>
      </dgm:t>
    </dgm:pt>
    <dgm:pt modelId="{541161EE-22CF-4E11-8D57-61DF7CA9E7C8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Дезинтоксикация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50C06-8D06-4EF4-8E82-E48BB01A13CD}" type="parTrans" cxnId="{68F7F29D-C04C-45C0-99CB-AF5D238BC174}">
      <dgm:prSet/>
      <dgm:spPr/>
      <dgm:t>
        <a:bodyPr/>
        <a:lstStyle/>
        <a:p>
          <a:endParaRPr lang="ru-RU"/>
        </a:p>
      </dgm:t>
    </dgm:pt>
    <dgm:pt modelId="{87DB7203-2FE9-4AA1-9741-C230C626BED3}" type="sibTrans" cxnId="{68F7F29D-C04C-45C0-99CB-AF5D238BC174}">
      <dgm:prSet/>
      <dgm:spPr/>
      <dgm:t>
        <a:bodyPr/>
        <a:lstStyle/>
        <a:p>
          <a:endParaRPr lang="ru-RU"/>
        </a:p>
      </dgm:t>
    </dgm:pt>
    <dgm:pt modelId="{41F1C2B4-8C27-4942-B42F-779F5E6C0CB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Противовоспалительная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96B76-20B2-4F2E-AB93-30C85FF0DE8A}" type="parTrans" cxnId="{E35D33D0-1BEB-409B-947A-64ACBC70F3A6}">
      <dgm:prSet/>
      <dgm:spPr/>
      <dgm:t>
        <a:bodyPr/>
        <a:lstStyle/>
        <a:p>
          <a:endParaRPr lang="ru-RU"/>
        </a:p>
      </dgm:t>
    </dgm:pt>
    <dgm:pt modelId="{504C73F2-ABD9-4560-86E0-55346C87E296}" type="sibTrans" cxnId="{E35D33D0-1BEB-409B-947A-64ACBC70F3A6}">
      <dgm:prSet/>
      <dgm:spPr/>
      <dgm:t>
        <a:bodyPr/>
        <a:lstStyle/>
        <a:p>
          <a:endParaRPr lang="ru-RU"/>
        </a:p>
      </dgm:t>
    </dgm:pt>
    <dgm:pt modelId="{CDA33BE8-78C4-4CBB-BF00-AC9A8ABC9D0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Очищение кишечника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630AE-4EAE-4D85-A1EE-B0322FAD3790}" type="parTrans" cxnId="{B6FAE017-9FBF-4B7C-9179-95C1A5A0353D}">
      <dgm:prSet/>
      <dgm:spPr/>
      <dgm:t>
        <a:bodyPr/>
        <a:lstStyle/>
        <a:p>
          <a:endParaRPr lang="ru-RU"/>
        </a:p>
      </dgm:t>
    </dgm:pt>
    <dgm:pt modelId="{0126C5A9-0A75-4121-A8C8-172CC988D3D4}" type="sibTrans" cxnId="{B6FAE017-9FBF-4B7C-9179-95C1A5A0353D}">
      <dgm:prSet/>
      <dgm:spPr/>
      <dgm:t>
        <a:bodyPr/>
        <a:lstStyle/>
        <a:p>
          <a:endParaRPr lang="ru-RU"/>
        </a:p>
      </dgm:t>
    </dgm:pt>
    <dgm:pt modelId="{4265C844-2D00-4312-BE06-862B392E27CC}" type="pres">
      <dgm:prSet presAssocID="{95C07C0C-3562-43DE-9BE7-09FF7F4957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B5C1B-8FDE-4800-A12D-58B5A46D8B3D}" type="pres">
      <dgm:prSet presAssocID="{E4821DB8-52C9-4712-8363-8C68AC9E4C38}" presName="root1" presStyleCnt="0"/>
      <dgm:spPr/>
    </dgm:pt>
    <dgm:pt modelId="{DD4D5BDA-83C5-4184-833A-FC5461916A27}" type="pres">
      <dgm:prSet presAssocID="{E4821DB8-52C9-4712-8363-8C68AC9E4C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449987-9330-43F8-BB35-2BE38EFEA21D}" type="pres">
      <dgm:prSet presAssocID="{E4821DB8-52C9-4712-8363-8C68AC9E4C38}" presName="level2hierChild" presStyleCnt="0"/>
      <dgm:spPr/>
    </dgm:pt>
    <dgm:pt modelId="{A1118591-35F3-4A95-9A72-33C7B7EB8EE3}" type="pres">
      <dgm:prSet presAssocID="{E76630AE-4EAE-4D85-A1EE-B0322FAD37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0EF55F4-616A-4081-BE40-C9F621E31F4A}" type="pres">
      <dgm:prSet presAssocID="{E76630AE-4EAE-4D85-A1EE-B0322FAD37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8B27DE8-DDD6-4E29-AE2C-C7FA6E4BDB4B}" type="pres">
      <dgm:prSet presAssocID="{CDA33BE8-78C4-4CBB-BF00-AC9A8ABC9D04}" presName="root2" presStyleCnt="0"/>
      <dgm:spPr/>
    </dgm:pt>
    <dgm:pt modelId="{4855CBAE-44E6-417B-A5FC-A23F59D3C41E}" type="pres">
      <dgm:prSet presAssocID="{CDA33BE8-78C4-4CBB-BF00-AC9A8ABC9D04}" presName="LevelTwoTextNode" presStyleLbl="node2" presStyleIdx="0" presStyleCnt="3" custScaleX="128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67E21-0DF7-4548-858E-4CD3863221B6}" type="pres">
      <dgm:prSet presAssocID="{CDA33BE8-78C4-4CBB-BF00-AC9A8ABC9D04}" presName="level3hierChild" presStyleCnt="0"/>
      <dgm:spPr/>
    </dgm:pt>
    <dgm:pt modelId="{841E987D-E5DE-4260-BF3F-4497209F2CE3}" type="pres">
      <dgm:prSet presAssocID="{F9950C06-8D06-4EF4-8E82-E48BB01A13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BB204E6-A8AB-4C59-B362-F404E6CCAF0A}" type="pres">
      <dgm:prSet presAssocID="{F9950C06-8D06-4EF4-8E82-E48BB01A13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DDDAE2D-CA60-4809-9C62-346EA9427B67}" type="pres">
      <dgm:prSet presAssocID="{541161EE-22CF-4E11-8D57-61DF7CA9E7C8}" presName="root2" presStyleCnt="0"/>
      <dgm:spPr/>
    </dgm:pt>
    <dgm:pt modelId="{D211B1B4-F1B2-4F7E-984A-02DE57A21505}" type="pres">
      <dgm:prSet presAssocID="{541161EE-22CF-4E11-8D57-61DF7CA9E7C8}" presName="LevelTwoTextNode" presStyleLbl="node2" presStyleIdx="1" presStyleCnt="3" custScaleX="128207" custScaleY="105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921F3-A9FE-4B39-A5BC-7559459E8363}" type="pres">
      <dgm:prSet presAssocID="{541161EE-22CF-4E11-8D57-61DF7CA9E7C8}" presName="level3hierChild" presStyleCnt="0"/>
      <dgm:spPr/>
    </dgm:pt>
    <dgm:pt modelId="{BB8AC2DA-4500-455F-8E98-8B857A094A50}" type="pres">
      <dgm:prSet presAssocID="{F6C96B76-20B2-4F2E-AB93-30C85FF0DE8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FFB0866-1D17-4DD9-8271-A38E67BA8AEC}" type="pres">
      <dgm:prSet presAssocID="{F6C96B76-20B2-4F2E-AB93-30C85FF0DE8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2A3E6B9-6693-4D65-8A80-6C104A7C44B2}" type="pres">
      <dgm:prSet presAssocID="{41F1C2B4-8C27-4942-B42F-779F5E6C0CBD}" presName="root2" presStyleCnt="0"/>
      <dgm:spPr/>
    </dgm:pt>
    <dgm:pt modelId="{6FD6E911-0078-41DF-916E-5A905CA4E33D}" type="pres">
      <dgm:prSet presAssocID="{41F1C2B4-8C27-4942-B42F-779F5E6C0CBD}" presName="LevelTwoTextNode" presStyleLbl="node2" presStyleIdx="2" presStyleCnt="3" custScaleX="126815" custScaleY="89660" custLinFactNeighborX="1391" custLinFactNeighborY="-1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A5BBB-20B8-4390-9261-95B93936D83F}" type="pres">
      <dgm:prSet presAssocID="{41F1C2B4-8C27-4942-B42F-779F5E6C0CBD}" presName="level3hierChild" presStyleCnt="0"/>
      <dgm:spPr/>
    </dgm:pt>
  </dgm:ptLst>
  <dgm:cxnLst>
    <dgm:cxn modelId="{2541899C-061B-4843-825E-5C57A450E4A2}" type="presOf" srcId="{E4821DB8-52C9-4712-8363-8C68AC9E4C38}" destId="{DD4D5BDA-83C5-4184-833A-FC5461916A27}" srcOrd="0" destOrd="0" presId="urn:microsoft.com/office/officeart/2008/layout/HorizontalMultiLevelHierarchy"/>
    <dgm:cxn modelId="{0F595F85-AB65-45AE-B9EC-8674C67EBA34}" type="presOf" srcId="{41F1C2B4-8C27-4942-B42F-779F5E6C0CBD}" destId="{6FD6E911-0078-41DF-916E-5A905CA4E33D}" srcOrd="0" destOrd="0" presId="urn:microsoft.com/office/officeart/2008/layout/HorizontalMultiLevelHierarchy"/>
    <dgm:cxn modelId="{62FC28C2-31D6-4035-86FF-5FFD2BAF3767}" type="presOf" srcId="{95C07C0C-3562-43DE-9BE7-09FF7F49578C}" destId="{4265C844-2D00-4312-BE06-862B392E27CC}" srcOrd="0" destOrd="0" presId="urn:microsoft.com/office/officeart/2008/layout/HorizontalMultiLevelHierarchy"/>
    <dgm:cxn modelId="{0AC505ED-949D-4C60-92F6-6986528988B0}" type="presOf" srcId="{F9950C06-8D06-4EF4-8E82-E48BB01A13CD}" destId="{6BB204E6-A8AB-4C59-B362-F404E6CCAF0A}" srcOrd="1" destOrd="0" presId="urn:microsoft.com/office/officeart/2008/layout/HorizontalMultiLevelHierarchy"/>
    <dgm:cxn modelId="{6686A1BC-FAA3-46E5-A2EA-1330A2A52384}" srcId="{95C07C0C-3562-43DE-9BE7-09FF7F49578C}" destId="{E4821DB8-52C9-4712-8363-8C68AC9E4C38}" srcOrd="0" destOrd="0" parTransId="{E03CF680-9DE8-4973-B5D6-083FA39B3F29}" sibTransId="{A35B1862-E9E7-48E4-AADB-10C4BA9E2B69}"/>
    <dgm:cxn modelId="{ACD2C48A-20AB-465C-B744-C38C92AC35FF}" type="presOf" srcId="{F9950C06-8D06-4EF4-8E82-E48BB01A13CD}" destId="{841E987D-E5DE-4260-BF3F-4497209F2CE3}" srcOrd="0" destOrd="0" presId="urn:microsoft.com/office/officeart/2008/layout/HorizontalMultiLevelHierarchy"/>
    <dgm:cxn modelId="{09C25089-1461-46F7-9035-B522BC1FDE24}" type="presOf" srcId="{E76630AE-4EAE-4D85-A1EE-B0322FAD3790}" destId="{50EF55F4-616A-4081-BE40-C9F621E31F4A}" srcOrd="1" destOrd="0" presId="urn:microsoft.com/office/officeart/2008/layout/HorizontalMultiLevelHierarchy"/>
    <dgm:cxn modelId="{BAC9128D-10E3-48A8-8A65-03D1E20D062C}" type="presOf" srcId="{541161EE-22CF-4E11-8D57-61DF7CA9E7C8}" destId="{D211B1B4-F1B2-4F7E-984A-02DE57A21505}" srcOrd="0" destOrd="0" presId="urn:microsoft.com/office/officeart/2008/layout/HorizontalMultiLevelHierarchy"/>
    <dgm:cxn modelId="{52960B59-8DF4-4CED-9443-6E050FE25E7F}" type="presOf" srcId="{F6C96B76-20B2-4F2E-AB93-30C85FF0DE8A}" destId="{7FFB0866-1D17-4DD9-8271-A38E67BA8AEC}" srcOrd="1" destOrd="0" presId="urn:microsoft.com/office/officeart/2008/layout/HorizontalMultiLevelHierarchy"/>
    <dgm:cxn modelId="{8A1B57EE-5F69-4836-841B-730E6D2E9BAE}" type="presOf" srcId="{F6C96B76-20B2-4F2E-AB93-30C85FF0DE8A}" destId="{BB8AC2DA-4500-455F-8E98-8B857A094A50}" srcOrd="0" destOrd="0" presId="urn:microsoft.com/office/officeart/2008/layout/HorizontalMultiLevelHierarchy"/>
    <dgm:cxn modelId="{68F7F29D-C04C-45C0-99CB-AF5D238BC174}" srcId="{E4821DB8-52C9-4712-8363-8C68AC9E4C38}" destId="{541161EE-22CF-4E11-8D57-61DF7CA9E7C8}" srcOrd="1" destOrd="0" parTransId="{F9950C06-8D06-4EF4-8E82-E48BB01A13CD}" sibTransId="{87DB7203-2FE9-4AA1-9741-C230C626BED3}"/>
    <dgm:cxn modelId="{52E0BE85-28FC-435B-A94A-6CF56515A79A}" type="presOf" srcId="{CDA33BE8-78C4-4CBB-BF00-AC9A8ABC9D04}" destId="{4855CBAE-44E6-417B-A5FC-A23F59D3C41E}" srcOrd="0" destOrd="0" presId="urn:microsoft.com/office/officeart/2008/layout/HorizontalMultiLevelHierarchy"/>
    <dgm:cxn modelId="{E35D33D0-1BEB-409B-947A-64ACBC70F3A6}" srcId="{E4821DB8-52C9-4712-8363-8C68AC9E4C38}" destId="{41F1C2B4-8C27-4942-B42F-779F5E6C0CBD}" srcOrd="2" destOrd="0" parTransId="{F6C96B76-20B2-4F2E-AB93-30C85FF0DE8A}" sibTransId="{504C73F2-ABD9-4560-86E0-55346C87E296}"/>
    <dgm:cxn modelId="{BEF6676F-ABBF-4962-9B01-5C2A54044285}" type="presOf" srcId="{E76630AE-4EAE-4D85-A1EE-B0322FAD3790}" destId="{A1118591-35F3-4A95-9A72-33C7B7EB8EE3}" srcOrd="0" destOrd="0" presId="urn:microsoft.com/office/officeart/2008/layout/HorizontalMultiLevelHierarchy"/>
    <dgm:cxn modelId="{B6FAE017-9FBF-4B7C-9179-95C1A5A0353D}" srcId="{E4821DB8-52C9-4712-8363-8C68AC9E4C38}" destId="{CDA33BE8-78C4-4CBB-BF00-AC9A8ABC9D04}" srcOrd="0" destOrd="0" parTransId="{E76630AE-4EAE-4D85-A1EE-B0322FAD3790}" sibTransId="{0126C5A9-0A75-4121-A8C8-172CC988D3D4}"/>
    <dgm:cxn modelId="{9A2AAFF6-F5F6-4625-9444-68C31083094D}" type="presParOf" srcId="{4265C844-2D00-4312-BE06-862B392E27CC}" destId="{DB6B5C1B-8FDE-4800-A12D-58B5A46D8B3D}" srcOrd="0" destOrd="0" presId="urn:microsoft.com/office/officeart/2008/layout/HorizontalMultiLevelHierarchy"/>
    <dgm:cxn modelId="{BFE92FFB-6048-4506-985B-598EE9ECF185}" type="presParOf" srcId="{DB6B5C1B-8FDE-4800-A12D-58B5A46D8B3D}" destId="{DD4D5BDA-83C5-4184-833A-FC5461916A27}" srcOrd="0" destOrd="0" presId="urn:microsoft.com/office/officeart/2008/layout/HorizontalMultiLevelHierarchy"/>
    <dgm:cxn modelId="{FA96E626-D41B-4FBC-82AB-1A543410955D}" type="presParOf" srcId="{DB6B5C1B-8FDE-4800-A12D-58B5A46D8B3D}" destId="{10449987-9330-43F8-BB35-2BE38EFEA21D}" srcOrd="1" destOrd="0" presId="urn:microsoft.com/office/officeart/2008/layout/HorizontalMultiLevelHierarchy"/>
    <dgm:cxn modelId="{E38C06E8-47F5-4566-A043-7874449692C6}" type="presParOf" srcId="{10449987-9330-43F8-BB35-2BE38EFEA21D}" destId="{A1118591-35F3-4A95-9A72-33C7B7EB8EE3}" srcOrd="0" destOrd="0" presId="urn:microsoft.com/office/officeart/2008/layout/HorizontalMultiLevelHierarchy"/>
    <dgm:cxn modelId="{667C7EE0-5EB1-441A-B510-AB852F35D018}" type="presParOf" srcId="{A1118591-35F3-4A95-9A72-33C7B7EB8EE3}" destId="{50EF55F4-616A-4081-BE40-C9F621E31F4A}" srcOrd="0" destOrd="0" presId="urn:microsoft.com/office/officeart/2008/layout/HorizontalMultiLevelHierarchy"/>
    <dgm:cxn modelId="{BA8EB5A8-CB9B-4B37-982D-5BF44063D48B}" type="presParOf" srcId="{10449987-9330-43F8-BB35-2BE38EFEA21D}" destId="{B8B27DE8-DDD6-4E29-AE2C-C7FA6E4BDB4B}" srcOrd="1" destOrd="0" presId="urn:microsoft.com/office/officeart/2008/layout/HorizontalMultiLevelHierarchy"/>
    <dgm:cxn modelId="{B7365FFC-D8C0-4547-8161-F7414465954D}" type="presParOf" srcId="{B8B27DE8-DDD6-4E29-AE2C-C7FA6E4BDB4B}" destId="{4855CBAE-44E6-417B-A5FC-A23F59D3C41E}" srcOrd="0" destOrd="0" presId="urn:microsoft.com/office/officeart/2008/layout/HorizontalMultiLevelHierarchy"/>
    <dgm:cxn modelId="{D670F34C-F6DB-45F4-99A3-5A07CC58C337}" type="presParOf" srcId="{B8B27DE8-DDD6-4E29-AE2C-C7FA6E4BDB4B}" destId="{74067E21-0DF7-4548-858E-4CD3863221B6}" srcOrd="1" destOrd="0" presId="urn:microsoft.com/office/officeart/2008/layout/HorizontalMultiLevelHierarchy"/>
    <dgm:cxn modelId="{312F114C-3F2E-4B4D-B7B3-B7AC17C97776}" type="presParOf" srcId="{10449987-9330-43F8-BB35-2BE38EFEA21D}" destId="{841E987D-E5DE-4260-BF3F-4497209F2CE3}" srcOrd="2" destOrd="0" presId="urn:microsoft.com/office/officeart/2008/layout/HorizontalMultiLevelHierarchy"/>
    <dgm:cxn modelId="{0EC098C8-6413-4D78-87B6-74DB299395B2}" type="presParOf" srcId="{841E987D-E5DE-4260-BF3F-4497209F2CE3}" destId="{6BB204E6-A8AB-4C59-B362-F404E6CCAF0A}" srcOrd="0" destOrd="0" presId="urn:microsoft.com/office/officeart/2008/layout/HorizontalMultiLevelHierarchy"/>
    <dgm:cxn modelId="{2AA70BAC-8A4E-4214-8B19-F08A478C0AD7}" type="presParOf" srcId="{10449987-9330-43F8-BB35-2BE38EFEA21D}" destId="{0DDDAE2D-CA60-4809-9C62-346EA9427B67}" srcOrd="3" destOrd="0" presId="urn:microsoft.com/office/officeart/2008/layout/HorizontalMultiLevelHierarchy"/>
    <dgm:cxn modelId="{2129DF3F-920B-45CD-B5BD-3D2C55029762}" type="presParOf" srcId="{0DDDAE2D-CA60-4809-9C62-346EA9427B67}" destId="{D211B1B4-F1B2-4F7E-984A-02DE57A21505}" srcOrd="0" destOrd="0" presId="urn:microsoft.com/office/officeart/2008/layout/HorizontalMultiLevelHierarchy"/>
    <dgm:cxn modelId="{B28E411F-8C03-475E-891A-F723171463A3}" type="presParOf" srcId="{0DDDAE2D-CA60-4809-9C62-346EA9427B67}" destId="{B1F921F3-A9FE-4B39-A5BC-7559459E8363}" srcOrd="1" destOrd="0" presId="urn:microsoft.com/office/officeart/2008/layout/HorizontalMultiLevelHierarchy"/>
    <dgm:cxn modelId="{B43AD54B-8F5B-4703-A3AD-CC606CAF99A0}" type="presParOf" srcId="{10449987-9330-43F8-BB35-2BE38EFEA21D}" destId="{BB8AC2DA-4500-455F-8E98-8B857A094A50}" srcOrd="4" destOrd="0" presId="urn:microsoft.com/office/officeart/2008/layout/HorizontalMultiLevelHierarchy"/>
    <dgm:cxn modelId="{EE8A12B3-B7B8-4D26-BEDE-5431062E878E}" type="presParOf" srcId="{BB8AC2DA-4500-455F-8E98-8B857A094A50}" destId="{7FFB0866-1D17-4DD9-8271-A38E67BA8AEC}" srcOrd="0" destOrd="0" presId="urn:microsoft.com/office/officeart/2008/layout/HorizontalMultiLevelHierarchy"/>
    <dgm:cxn modelId="{826680AE-4882-4704-B4F7-E4CD55011209}" type="presParOf" srcId="{10449987-9330-43F8-BB35-2BE38EFEA21D}" destId="{32A3E6B9-6693-4D65-8A80-6C104A7C44B2}" srcOrd="5" destOrd="0" presId="urn:microsoft.com/office/officeart/2008/layout/HorizontalMultiLevelHierarchy"/>
    <dgm:cxn modelId="{7621E6B6-CA90-4142-AEA7-004B8F1C15E7}" type="presParOf" srcId="{32A3E6B9-6693-4D65-8A80-6C104A7C44B2}" destId="{6FD6E911-0078-41DF-916E-5A905CA4E33D}" srcOrd="0" destOrd="0" presId="urn:microsoft.com/office/officeart/2008/layout/HorizontalMultiLevelHierarchy"/>
    <dgm:cxn modelId="{40C4F6C8-9859-47CA-8878-B41A5958C499}" type="presParOf" srcId="{32A3E6B9-6693-4D65-8A80-6C104A7C44B2}" destId="{1C7A5BBB-20B8-4390-9261-95B93936D83F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37ED8-DD94-4A24-91F0-FEFF6EB665A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A89CF9E-8011-4C92-9531-016F0345661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диагностических клизм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8285D-265A-4C6C-A96A-A299AEDB2F6C}" type="parTrans" cxnId="{53107483-C5E1-4494-8680-B81A68C887D3}">
      <dgm:prSet/>
      <dgm:spPr/>
      <dgm:t>
        <a:bodyPr/>
        <a:lstStyle/>
        <a:p>
          <a:endParaRPr lang="ru-RU"/>
        </a:p>
      </dgm:t>
    </dgm:pt>
    <dgm:pt modelId="{AD8390A4-1F0D-4C87-9D0D-2C8C0BF5DC7C}" type="sibTrans" cxnId="{53107483-C5E1-4494-8680-B81A68C887D3}">
      <dgm:prSet/>
      <dgm:spPr/>
      <dgm:t>
        <a:bodyPr/>
        <a:lstStyle/>
        <a:p>
          <a:endParaRPr lang="ru-RU"/>
        </a:p>
      </dgm:t>
    </dgm:pt>
    <dgm:pt modelId="{63D3C4DB-B4AA-4164-A864-71DC40F8CDA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кишечной непроходимости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F6478-43F7-440F-BBE9-AF1BCAE52103}" type="parTrans" cxnId="{53D4F53F-F856-4659-9DF2-5C9B32689070}">
      <dgm:prSet/>
      <dgm:spPr/>
      <dgm:t>
        <a:bodyPr/>
        <a:lstStyle/>
        <a:p>
          <a:endParaRPr lang="ru-RU"/>
        </a:p>
      </dgm:t>
    </dgm:pt>
    <dgm:pt modelId="{3EAC5A20-7E8A-4ABA-A064-9E35444FD48C}" type="sibTrans" cxnId="{53D4F53F-F856-4659-9DF2-5C9B32689070}">
      <dgm:prSet/>
      <dgm:spPr/>
      <dgm:t>
        <a:bodyPr/>
        <a:lstStyle/>
        <a:p>
          <a:endParaRPr lang="ru-RU"/>
        </a:p>
      </dgm:t>
    </dgm:pt>
    <dgm:pt modelId="{36C1DF41-4CC9-4811-915E-E6315B56F8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кишечника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R-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контрастным препаратом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7E7B5-D3CE-4AAD-946C-8331A2E975EA}" type="parTrans" cxnId="{E6F6AAE7-D1B7-4DB2-8960-9DED1AC9B6DB}">
      <dgm:prSet/>
      <dgm:spPr/>
      <dgm:t>
        <a:bodyPr/>
        <a:lstStyle/>
        <a:p>
          <a:endParaRPr lang="ru-RU"/>
        </a:p>
      </dgm:t>
    </dgm:pt>
    <dgm:pt modelId="{44BA86F0-3BA3-42A1-811E-EC147C2469B2}" type="sibTrans" cxnId="{E6F6AAE7-D1B7-4DB2-8960-9DED1AC9B6DB}">
      <dgm:prSet/>
      <dgm:spPr/>
      <dgm:t>
        <a:bodyPr/>
        <a:lstStyle/>
        <a:p>
          <a:endParaRPr lang="ru-RU"/>
        </a:p>
      </dgm:t>
    </dgm:pt>
    <dgm:pt modelId="{ECC77969-A2C9-4C04-A58C-2F06A2722005}" type="pres">
      <dgm:prSet presAssocID="{AC837ED8-DD94-4A24-91F0-FEFF6EB665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8AE81-F987-4DD0-B79D-A64B7519D142}" type="pres">
      <dgm:prSet presAssocID="{4A89CF9E-8011-4C92-9531-016F03456612}" presName="root1" presStyleCnt="0"/>
      <dgm:spPr/>
    </dgm:pt>
    <dgm:pt modelId="{D31E378A-2E7A-4318-9CC6-47080FD40AF6}" type="pres">
      <dgm:prSet presAssocID="{4A89CF9E-8011-4C92-9531-016F034566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CFBDB-020B-4AF1-BED7-03C9C7D2D27C}" type="pres">
      <dgm:prSet presAssocID="{4A89CF9E-8011-4C92-9531-016F03456612}" presName="level2hierChild" presStyleCnt="0"/>
      <dgm:spPr/>
    </dgm:pt>
    <dgm:pt modelId="{42C4E800-ED5B-46B0-BAFE-DAE0DA1AACB7}" type="pres">
      <dgm:prSet presAssocID="{897F6478-43F7-440F-BBE9-AF1BCAE5210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C009425-30C1-4862-A49A-DB9B501F76F6}" type="pres">
      <dgm:prSet presAssocID="{897F6478-43F7-440F-BBE9-AF1BCAE5210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2DB817B-93C1-485A-9720-B183BC2918C1}" type="pres">
      <dgm:prSet presAssocID="{63D3C4DB-B4AA-4164-A864-71DC40F8CDA5}" presName="root2" presStyleCnt="0"/>
      <dgm:spPr/>
    </dgm:pt>
    <dgm:pt modelId="{E07237BB-DCD2-4B21-B901-1E4E6357FAB3}" type="pres">
      <dgm:prSet presAssocID="{63D3C4DB-B4AA-4164-A864-71DC40F8CD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06BB6-391D-4AD4-AC0C-2C8E3AE27AC8}" type="pres">
      <dgm:prSet presAssocID="{63D3C4DB-B4AA-4164-A864-71DC40F8CDA5}" presName="level3hierChild" presStyleCnt="0"/>
      <dgm:spPr/>
    </dgm:pt>
    <dgm:pt modelId="{3C2D4958-4481-4AEE-ADD3-5C47F6EFFA64}" type="pres">
      <dgm:prSet presAssocID="{2217E7B5-D3CE-4AAD-946C-8331A2E975E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D267F12-5ADC-4DB5-8AC5-4E38CD304C77}" type="pres">
      <dgm:prSet presAssocID="{2217E7B5-D3CE-4AAD-946C-8331A2E975E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7240725-0295-4F37-AE94-028047CA0CA2}" type="pres">
      <dgm:prSet presAssocID="{36C1DF41-4CC9-4811-915E-E6315B56F896}" presName="root2" presStyleCnt="0"/>
      <dgm:spPr/>
    </dgm:pt>
    <dgm:pt modelId="{66B9A895-B156-4F1D-AB53-2B71F3F319BC}" type="pres">
      <dgm:prSet presAssocID="{36C1DF41-4CC9-4811-915E-E6315B56F89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5BBAB-B62D-4DA9-B40B-15DDD29A8863}" type="pres">
      <dgm:prSet presAssocID="{36C1DF41-4CC9-4811-915E-E6315B56F896}" presName="level3hierChild" presStyleCnt="0"/>
      <dgm:spPr/>
    </dgm:pt>
  </dgm:ptLst>
  <dgm:cxnLst>
    <dgm:cxn modelId="{53D4F53F-F856-4659-9DF2-5C9B32689070}" srcId="{4A89CF9E-8011-4C92-9531-016F03456612}" destId="{63D3C4DB-B4AA-4164-A864-71DC40F8CDA5}" srcOrd="0" destOrd="0" parTransId="{897F6478-43F7-440F-BBE9-AF1BCAE52103}" sibTransId="{3EAC5A20-7E8A-4ABA-A064-9E35444FD48C}"/>
    <dgm:cxn modelId="{04C3662C-6472-410A-845D-1F914208E35C}" type="presOf" srcId="{63D3C4DB-B4AA-4164-A864-71DC40F8CDA5}" destId="{E07237BB-DCD2-4B21-B901-1E4E6357FAB3}" srcOrd="0" destOrd="0" presId="urn:microsoft.com/office/officeart/2008/layout/HorizontalMultiLevelHierarchy"/>
    <dgm:cxn modelId="{D040AA87-3FF4-49A7-BBBB-BAC57C27866D}" type="presOf" srcId="{2217E7B5-D3CE-4AAD-946C-8331A2E975EA}" destId="{FD267F12-5ADC-4DB5-8AC5-4E38CD304C77}" srcOrd="1" destOrd="0" presId="urn:microsoft.com/office/officeart/2008/layout/HorizontalMultiLevelHierarchy"/>
    <dgm:cxn modelId="{4A3E1FD2-6DA3-4738-AD34-EEC359BB78AA}" type="presOf" srcId="{AC837ED8-DD94-4A24-91F0-FEFF6EB665A1}" destId="{ECC77969-A2C9-4C04-A58C-2F06A2722005}" srcOrd="0" destOrd="0" presId="urn:microsoft.com/office/officeart/2008/layout/HorizontalMultiLevelHierarchy"/>
    <dgm:cxn modelId="{5D171C22-8002-4DBA-923E-348376A8C506}" type="presOf" srcId="{4A89CF9E-8011-4C92-9531-016F03456612}" destId="{D31E378A-2E7A-4318-9CC6-47080FD40AF6}" srcOrd="0" destOrd="0" presId="urn:microsoft.com/office/officeart/2008/layout/HorizontalMultiLevelHierarchy"/>
    <dgm:cxn modelId="{E6F6AAE7-D1B7-4DB2-8960-9DED1AC9B6DB}" srcId="{4A89CF9E-8011-4C92-9531-016F03456612}" destId="{36C1DF41-4CC9-4811-915E-E6315B56F896}" srcOrd="1" destOrd="0" parTransId="{2217E7B5-D3CE-4AAD-946C-8331A2E975EA}" sibTransId="{44BA86F0-3BA3-42A1-811E-EC147C2469B2}"/>
    <dgm:cxn modelId="{53107483-C5E1-4494-8680-B81A68C887D3}" srcId="{AC837ED8-DD94-4A24-91F0-FEFF6EB665A1}" destId="{4A89CF9E-8011-4C92-9531-016F03456612}" srcOrd="0" destOrd="0" parTransId="{27F8285D-265A-4C6C-A96A-A299AEDB2F6C}" sibTransId="{AD8390A4-1F0D-4C87-9D0D-2C8C0BF5DC7C}"/>
    <dgm:cxn modelId="{3625601F-5BC5-4204-A8E1-FD7D7A1A0636}" type="presOf" srcId="{897F6478-43F7-440F-BBE9-AF1BCAE52103}" destId="{8C009425-30C1-4862-A49A-DB9B501F76F6}" srcOrd="1" destOrd="0" presId="urn:microsoft.com/office/officeart/2008/layout/HorizontalMultiLevelHierarchy"/>
    <dgm:cxn modelId="{8C0DD5AE-EEA9-4742-B581-40E811993B7C}" type="presOf" srcId="{897F6478-43F7-440F-BBE9-AF1BCAE52103}" destId="{42C4E800-ED5B-46B0-BAFE-DAE0DA1AACB7}" srcOrd="0" destOrd="0" presId="urn:microsoft.com/office/officeart/2008/layout/HorizontalMultiLevelHierarchy"/>
    <dgm:cxn modelId="{D4B094E2-54A5-42C0-8BAA-DBA4FE2B7625}" type="presOf" srcId="{36C1DF41-4CC9-4811-915E-E6315B56F896}" destId="{66B9A895-B156-4F1D-AB53-2B71F3F319BC}" srcOrd="0" destOrd="0" presId="urn:microsoft.com/office/officeart/2008/layout/HorizontalMultiLevelHierarchy"/>
    <dgm:cxn modelId="{F214C843-A6B7-4102-8B3C-BE591BA6FE5E}" type="presOf" srcId="{2217E7B5-D3CE-4AAD-946C-8331A2E975EA}" destId="{3C2D4958-4481-4AEE-ADD3-5C47F6EFFA64}" srcOrd="0" destOrd="0" presId="urn:microsoft.com/office/officeart/2008/layout/HorizontalMultiLevelHierarchy"/>
    <dgm:cxn modelId="{2AEA16B6-EB63-47A3-89F5-68F284D6008B}" type="presParOf" srcId="{ECC77969-A2C9-4C04-A58C-2F06A2722005}" destId="{99C8AE81-F987-4DD0-B79D-A64B7519D142}" srcOrd="0" destOrd="0" presId="urn:microsoft.com/office/officeart/2008/layout/HorizontalMultiLevelHierarchy"/>
    <dgm:cxn modelId="{C6502C14-6D24-4252-9B2D-7ADE9C351D80}" type="presParOf" srcId="{99C8AE81-F987-4DD0-B79D-A64B7519D142}" destId="{D31E378A-2E7A-4318-9CC6-47080FD40AF6}" srcOrd="0" destOrd="0" presId="urn:microsoft.com/office/officeart/2008/layout/HorizontalMultiLevelHierarchy"/>
    <dgm:cxn modelId="{AB54CC60-032F-428D-B644-858BA96C6F64}" type="presParOf" srcId="{99C8AE81-F987-4DD0-B79D-A64B7519D142}" destId="{951CFBDB-020B-4AF1-BED7-03C9C7D2D27C}" srcOrd="1" destOrd="0" presId="urn:microsoft.com/office/officeart/2008/layout/HorizontalMultiLevelHierarchy"/>
    <dgm:cxn modelId="{A52659A4-96FC-43AF-8F44-FB78E010741D}" type="presParOf" srcId="{951CFBDB-020B-4AF1-BED7-03C9C7D2D27C}" destId="{42C4E800-ED5B-46B0-BAFE-DAE0DA1AACB7}" srcOrd="0" destOrd="0" presId="urn:microsoft.com/office/officeart/2008/layout/HorizontalMultiLevelHierarchy"/>
    <dgm:cxn modelId="{C73F56BD-31C0-449B-B2B6-B21DFB40DE53}" type="presParOf" srcId="{42C4E800-ED5B-46B0-BAFE-DAE0DA1AACB7}" destId="{8C009425-30C1-4862-A49A-DB9B501F76F6}" srcOrd="0" destOrd="0" presId="urn:microsoft.com/office/officeart/2008/layout/HorizontalMultiLevelHierarchy"/>
    <dgm:cxn modelId="{4F3791DF-EE96-408D-862F-14D5BC7B12ED}" type="presParOf" srcId="{951CFBDB-020B-4AF1-BED7-03C9C7D2D27C}" destId="{22DB817B-93C1-485A-9720-B183BC2918C1}" srcOrd="1" destOrd="0" presId="urn:microsoft.com/office/officeart/2008/layout/HorizontalMultiLevelHierarchy"/>
    <dgm:cxn modelId="{BBAACE7F-50D2-4BAE-A4B0-662A8F01401F}" type="presParOf" srcId="{22DB817B-93C1-485A-9720-B183BC2918C1}" destId="{E07237BB-DCD2-4B21-B901-1E4E6357FAB3}" srcOrd="0" destOrd="0" presId="urn:microsoft.com/office/officeart/2008/layout/HorizontalMultiLevelHierarchy"/>
    <dgm:cxn modelId="{CCB53F7B-C798-4DCB-B9D1-AF898B1DB211}" type="presParOf" srcId="{22DB817B-93C1-485A-9720-B183BC2918C1}" destId="{1B706BB6-391D-4AD4-AC0C-2C8E3AE27AC8}" srcOrd="1" destOrd="0" presId="urn:microsoft.com/office/officeart/2008/layout/HorizontalMultiLevelHierarchy"/>
    <dgm:cxn modelId="{AC2EF296-573A-4349-BF31-CCD6B43C80EB}" type="presParOf" srcId="{951CFBDB-020B-4AF1-BED7-03C9C7D2D27C}" destId="{3C2D4958-4481-4AEE-ADD3-5C47F6EFFA64}" srcOrd="2" destOrd="0" presId="urn:microsoft.com/office/officeart/2008/layout/HorizontalMultiLevelHierarchy"/>
    <dgm:cxn modelId="{13823159-0709-49D4-8CE8-5F31EFB0F8B5}" type="presParOf" srcId="{3C2D4958-4481-4AEE-ADD3-5C47F6EFFA64}" destId="{FD267F12-5ADC-4DB5-8AC5-4E38CD304C77}" srcOrd="0" destOrd="0" presId="urn:microsoft.com/office/officeart/2008/layout/HorizontalMultiLevelHierarchy"/>
    <dgm:cxn modelId="{7B9DB975-62C7-4916-A4AC-AEEB951F73A8}" type="presParOf" srcId="{951CFBDB-020B-4AF1-BED7-03C9C7D2D27C}" destId="{77240725-0295-4F37-AE94-028047CA0CA2}" srcOrd="3" destOrd="0" presId="urn:microsoft.com/office/officeart/2008/layout/HorizontalMultiLevelHierarchy"/>
    <dgm:cxn modelId="{A5E799A4-A5B0-4D51-8D66-8A285A95BE00}" type="presParOf" srcId="{77240725-0295-4F37-AE94-028047CA0CA2}" destId="{66B9A895-B156-4F1D-AB53-2B71F3F319BC}" srcOrd="0" destOrd="0" presId="urn:microsoft.com/office/officeart/2008/layout/HorizontalMultiLevelHierarchy"/>
    <dgm:cxn modelId="{C8ACEDF1-0535-478D-AC9A-F60D7D0E882C}" type="presParOf" srcId="{77240725-0295-4F37-AE94-028047CA0CA2}" destId="{FAA5BBAB-B62D-4DA9-B40B-15DDD29A8863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B96B45-FEB9-4C21-83AC-708C7B896081}">
      <dsp:nvSpPr>
        <dsp:cNvPr id="0" name=""/>
        <dsp:cNvSpPr/>
      </dsp:nvSpPr>
      <dsp:spPr>
        <a:xfrm>
          <a:off x="0" y="112720"/>
          <a:ext cx="914400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КЛИЗМЫ. ГАЗООТВОДНАЯ ТРУБКА</a:t>
          </a:r>
          <a:endParaRPr lang="ru-RU" sz="5600" kern="1200" dirty="0"/>
        </a:p>
      </dsp:txBody>
      <dsp:txXfrm>
        <a:off x="0" y="112720"/>
        <a:ext cx="9144000" cy="2162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98080-D077-4BBB-BFDF-A0BF3579D497}">
      <dsp:nvSpPr>
        <dsp:cNvPr id="0" name=""/>
        <dsp:cNvSpPr/>
      </dsp:nvSpPr>
      <dsp:spPr>
        <a:xfrm>
          <a:off x="10189" y="1712838"/>
          <a:ext cx="4251623" cy="212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Запор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9" y="1712838"/>
        <a:ext cx="4251623" cy="2125811"/>
      </dsp:txXfrm>
    </dsp:sp>
    <dsp:sp modelId="{126BB5CC-F351-4ED8-B0B8-545FB21E6869}">
      <dsp:nvSpPr>
        <dsp:cNvPr id="0" name=""/>
        <dsp:cNvSpPr/>
      </dsp:nvSpPr>
      <dsp:spPr>
        <a:xfrm rot="19457599">
          <a:off x="4064958" y="2130109"/>
          <a:ext cx="2094356" cy="68926"/>
        </a:xfrm>
        <a:custGeom>
          <a:avLst/>
          <a:gdLst/>
          <a:ahLst/>
          <a:cxnLst/>
          <a:rect l="0" t="0" r="0" b="0"/>
          <a:pathLst>
            <a:path>
              <a:moveTo>
                <a:pt x="0" y="34463"/>
              </a:moveTo>
              <a:lnTo>
                <a:pt x="2094356" y="344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9457599">
        <a:off x="5059778" y="2112214"/>
        <a:ext cx="104717" cy="104717"/>
      </dsp:txXfrm>
    </dsp:sp>
    <dsp:sp modelId="{6886ADED-3EA1-4845-8889-18DA1E778690}">
      <dsp:nvSpPr>
        <dsp:cNvPr id="0" name=""/>
        <dsp:cNvSpPr/>
      </dsp:nvSpPr>
      <dsp:spPr>
        <a:xfrm>
          <a:off x="5962461" y="490496"/>
          <a:ext cx="5239062" cy="21258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Атонический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тонус снижен, перистальтика вялая, поэтому каловые массы продвигаются очень медленно. Дефекация, как правило, происходит болезненно и с большим трудом, иногда с прожилками крови, появляющимися из-за микротрещин ануса. Каловые массы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колбасовидной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формы плотной консистенции.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2461" y="490496"/>
        <a:ext cx="5239062" cy="2125811"/>
      </dsp:txXfrm>
    </dsp:sp>
    <dsp:sp modelId="{D3E94E96-2875-4378-8A93-F2A7A39FA2E9}">
      <dsp:nvSpPr>
        <dsp:cNvPr id="0" name=""/>
        <dsp:cNvSpPr/>
      </dsp:nvSpPr>
      <dsp:spPr>
        <a:xfrm rot="2142401">
          <a:off x="4064958" y="3352451"/>
          <a:ext cx="2094356" cy="68926"/>
        </a:xfrm>
        <a:custGeom>
          <a:avLst/>
          <a:gdLst/>
          <a:ahLst/>
          <a:cxnLst/>
          <a:rect l="0" t="0" r="0" b="0"/>
          <a:pathLst>
            <a:path>
              <a:moveTo>
                <a:pt x="0" y="34463"/>
              </a:moveTo>
              <a:lnTo>
                <a:pt x="2094356" y="344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142401">
        <a:off x="5059778" y="3334555"/>
        <a:ext cx="104717" cy="104717"/>
      </dsp:txXfrm>
    </dsp:sp>
    <dsp:sp modelId="{6AFE4A4A-D6AD-4905-8153-FA7E93EE0517}">
      <dsp:nvSpPr>
        <dsp:cNvPr id="0" name=""/>
        <dsp:cNvSpPr/>
      </dsp:nvSpPr>
      <dsp:spPr>
        <a:xfrm>
          <a:off x="5962461" y="2935179"/>
          <a:ext cx="5270312" cy="21258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Спастический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отдельных участках кишки возникают спазмы мускулатуры, отчего каловые массы оказываются как бы «зажаты» и не могут продвигаться вниз. При этом виде запоров часто бывает вздутие живота, колики и ощущение тяжести и распирания от скопления газов. Боли при дефекации не наблюдается, но испражнения выходят небольшими комочками типа овечьего кала.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2461" y="2935179"/>
        <a:ext cx="5270312" cy="21258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13902-8A9F-4655-B303-CDE7265EB179}">
      <dsp:nvSpPr>
        <dsp:cNvPr id="0" name=""/>
        <dsp:cNvSpPr/>
      </dsp:nvSpPr>
      <dsp:spPr>
        <a:xfrm>
          <a:off x="425681" y="1939337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Клизмы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681" y="1939337"/>
        <a:ext cx="2198075" cy="1099037"/>
      </dsp:txXfrm>
    </dsp:sp>
    <dsp:sp modelId="{2B5AEF56-9D2A-4728-804F-24178F0068E4}">
      <dsp:nvSpPr>
        <dsp:cNvPr id="0" name=""/>
        <dsp:cNvSpPr/>
      </dsp:nvSpPr>
      <dsp:spPr>
        <a:xfrm rot="18109432">
          <a:off x="2300021" y="1886717"/>
          <a:ext cx="13697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9759" y="2021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109432">
        <a:off x="2950657" y="1872687"/>
        <a:ext cx="68487" cy="68487"/>
      </dsp:txXfrm>
    </dsp:sp>
    <dsp:sp modelId="{42B09B28-ED9F-4E7A-B169-7FA4DAC12B00}">
      <dsp:nvSpPr>
        <dsp:cNvPr id="0" name=""/>
        <dsp:cNvSpPr/>
      </dsp:nvSpPr>
      <dsp:spPr>
        <a:xfrm>
          <a:off x="3346045" y="775488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количеству вводимой жидкости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045" y="775488"/>
        <a:ext cx="2198075" cy="1099037"/>
      </dsp:txXfrm>
    </dsp:sp>
    <dsp:sp modelId="{016F8ED2-0491-4A49-A61B-6FD78865A393}">
      <dsp:nvSpPr>
        <dsp:cNvPr id="0" name=""/>
        <dsp:cNvSpPr/>
      </dsp:nvSpPr>
      <dsp:spPr>
        <a:xfrm rot="20124570">
          <a:off x="5459743" y="917645"/>
          <a:ext cx="18607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60703" y="2021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0124570">
        <a:off x="6343577" y="891343"/>
        <a:ext cx="93035" cy="93035"/>
      </dsp:txXfrm>
    </dsp:sp>
    <dsp:sp modelId="{045F129D-31DE-4DE9-93CD-C24E5ECD839F}">
      <dsp:nvSpPr>
        <dsp:cNvPr id="0" name=""/>
        <dsp:cNvSpPr/>
      </dsp:nvSpPr>
      <dsp:spPr>
        <a:xfrm>
          <a:off x="7236068" y="1194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99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Макроклизмы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объем от 1 л до 10 л(очистительная, сифонная)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6068" y="1194"/>
        <a:ext cx="2198075" cy="1099037"/>
      </dsp:txXfrm>
    </dsp:sp>
    <dsp:sp modelId="{D7A173E2-8738-4F92-8282-5B8368F593F1}">
      <dsp:nvSpPr>
        <dsp:cNvPr id="0" name=""/>
        <dsp:cNvSpPr/>
      </dsp:nvSpPr>
      <dsp:spPr>
        <a:xfrm rot="968333">
          <a:off x="5509414" y="1549592"/>
          <a:ext cx="176136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61360" y="2021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968333">
        <a:off x="6346060" y="1525773"/>
        <a:ext cx="88068" cy="88068"/>
      </dsp:txXfrm>
    </dsp:sp>
    <dsp:sp modelId="{E64B4CB5-72BF-4B27-BACF-6BD061B67EBD}">
      <dsp:nvSpPr>
        <dsp:cNvPr id="0" name=""/>
        <dsp:cNvSpPr/>
      </dsp:nvSpPr>
      <dsp:spPr>
        <a:xfrm>
          <a:off x="7236068" y="1265088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99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Микроклизмы: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от 50 мл до 200 мл (гипертоническая, масляная, лекарственная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7236068" y="1265088"/>
        <a:ext cx="2198075" cy="1099037"/>
      </dsp:txXfrm>
    </dsp:sp>
    <dsp:sp modelId="{83AD0124-B9B7-4A5D-9BF5-11B055933955}">
      <dsp:nvSpPr>
        <dsp:cNvPr id="0" name=""/>
        <dsp:cNvSpPr/>
      </dsp:nvSpPr>
      <dsp:spPr>
        <a:xfrm rot="3400228">
          <a:off x="2323874" y="3024765"/>
          <a:ext cx="13311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31198" y="2021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00228">
        <a:off x="2956193" y="3011700"/>
        <a:ext cx="66559" cy="66559"/>
      </dsp:txXfrm>
    </dsp:sp>
    <dsp:sp modelId="{04CD8F91-0843-4899-8A61-8A6C90BA80C9}">
      <dsp:nvSpPr>
        <dsp:cNvPr id="0" name=""/>
        <dsp:cNvSpPr/>
      </dsp:nvSpPr>
      <dsp:spPr>
        <a:xfrm>
          <a:off x="3355189" y="3051585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действию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5189" y="3051585"/>
        <a:ext cx="2198075" cy="1099037"/>
      </dsp:txXfrm>
    </dsp:sp>
    <dsp:sp modelId="{39EA1934-38AA-4842-BA8F-6449E40DE9C6}">
      <dsp:nvSpPr>
        <dsp:cNvPr id="0" name=""/>
        <dsp:cNvSpPr/>
      </dsp:nvSpPr>
      <dsp:spPr>
        <a:xfrm>
          <a:off x="7236903" y="2558337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Лечебные: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Очистительные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Послабляющие Лекарственные</a:t>
          </a:r>
          <a:endParaRPr lang="ru-RU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6903" y="2558337"/>
        <a:ext cx="2198075" cy="1099037"/>
      </dsp:txXfrm>
    </dsp:sp>
    <dsp:sp modelId="{8832E645-3718-42A3-9E81-0669B9FD070D}">
      <dsp:nvSpPr>
        <dsp:cNvPr id="0" name=""/>
        <dsp:cNvSpPr/>
      </dsp:nvSpPr>
      <dsp:spPr>
        <a:xfrm>
          <a:off x="7232881" y="3794070"/>
          <a:ext cx="2198075" cy="10990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</a:t>
          </a:r>
          <a:r>
            <a:rPr lang="ru-RU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сифонная,контрастная</a:t>
          </a:r>
          <a:r>
            <a:rPr lang="ru-RU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500" b="0" kern="1200" dirty="0"/>
        </a:p>
      </dsp:txBody>
      <dsp:txXfrm>
        <a:off x="7232881" y="3794070"/>
        <a:ext cx="2198075" cy="10990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AC2DA-4500-455F-8E98-8B857A094A50}">
      <dsp:nvSpPr>
        <dsp:cNvPr id="0" name=""/>
        <dsp:cNvSpPr/>
      </dsp:nvSpPr>
      <dsp:spPr>
        <a:xfrm>
          <a:off x="3652249" y="2175669"/>
          <a:ext cx="580071" cy="104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035" y="0"/>
              </a:lnTo>
              <a:lnTo>
                <a:pt x="290035" y="1047997"/>
              </a:lnTo>
              <a:lnTo>
                <a:pt x="580071" y="104799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2339" y="2669722"/>
        <a:ext cx="59891" cy="59891"/>
      </dsp:txXfrm>
    </dsp:sp>
    <dsp:sp modelId="{841E987D-E5DE-4260-BF3F-4497209F2CE3}">
      <dsp:nvSpPr>
        <dsp:cNvPr id="0" name=""/>
        <dsp:cNvSpPr/>
      </dsp:nvSpPr>
      <dsp:spPr>
        <a:xfrm>
          <a:off x="3652249" y="2129949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1175" y="45720"/>
              </a:lnTo>
              <a:lnTo>
                <a:pt x="271175" y="88463"/>
              </a:lnTo>
              <a:lnTo>
                <a:pt x="542350" y="8846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9823" y="2162068"/>
        <a:ext cx="27201" cy="27201"/>
      </dsp:txXfrm>
    </dsp:sp>
    <dsp:sp modelId="{A1118591-35F3-4A95-9A72-33C7B7EB8EE3}">
      <dsp:nvSpPr>
        <dsp:cNvPr id="0" name=""/>
        <dsp:cNvSpPr/>
      </dsp:nvSpPr>
      <dsp:spPr>
        <a:xfrm>
          <a:off x="3652249" y="1160989"/>
          <a:ext cx="542350" cy="1014679"/>
        </a:xfrm>
        <a:custGeom>
          <a:avLst/>
          <a:gdLst/>
          <a:ahLst/>
          <a:cxnLst/>
          <a:rect l="0" t="0" r="0" b="0"/>
          <a:pathLst>
            <a:path>
              <a:moveTo>
                <a:pt x="0" y="1014679"/>
              </a:moveTo>
              <a:lnTo>
                <a:pt x="271175" y="1014679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4661" y="1639565"/>
        <a:ext cx="57526" cy="57526"/>
      </dsp:txXfrm>
    </dsp:sp>
    <dsp:sp modelId="{DD4D5BDA-83C5-4184-833A-FC5461916A27}">
      <dsp:nvSpPr>
        <dsp:cNvPr id="0" name=""/>
        <dsp:cNvSpPr/>
      </dsp:nvSpPr>
      <dsp:spPr>
        <a:xfrm rot="16200000">
          <a:off x="1063203" y="1762291"/>
          <a:ext cx="4351338" cy="82675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8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alpha val="8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лечебных клизм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063203" y="1762291"/>
        <a:ext cx="4351338" cy="826754"/>
      </dsp:txXfrm>
    </dsp:sp>
    <dsp:sp modelId="{4855CBAE-44E6-417B-A5FC-A23F59D3C41E}">
      <dsp:nvSpPr>
        <dsp:cNvPr id="0" name=""/>
        <dsp:cNvSpPr/>
      </dsp:nvSpPr>
      <dsp:spPr>
        <a:xfrm>
          <a:off x="4194600" y="747612"/>
          <a:ext cx="3495504" cy="82675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7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alpha val="7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Очищение кишечника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4600" y="747612"/>
        <a:ext cx="3495504" cy="826754"/>
      </dsp:txXfrm>
    </dsp:sp>
    <dsp:sp modelId="{D211B1B4-F1B2-4F7E-984A-02DE57A21505}">
      <dsp:nvSpPr>
        <dsp:cNvPr id="0" name=""/>
        <dsp:cNvSpPr/>
      </dsp:nvSpPr>
      <dsp:spPr>
        <a:xfrm>
          <a:off x="4194600" y="1781055"/>
          <a:ext cx="3476658" cy="87471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7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alpha val="7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Дезинтоксикация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4600" y="1781055"/>
        <a:ext cx="3476658" cy="874714"/>
      </dsp:txXfrm>
    </dsp:sp>
    <dsp:sp modelId="{6FD6E911-0078-41DF-916E-5A905CA4E33D}">
      <dsp:nvSpPr>
        <dsp:cNvPr id="0" name=""/>
        <dsp:cNvSpPr/>
      </dsp:nvSpPr>
      <dsp:spPr>
        <a:xfrm>
          <a:off x="4232320" y="2853032"/>
          <a:ext cx="3438910" cy="74126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7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alpha val="7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Противовоспалительная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2320" y="2853032"/>
        <a:ext cx="3438910" cy="7412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2D4958-4481-4AEE-ADD3-5C47F6EFFA64}">
      <dsp:nvSpPr>
        <dsp:cNvPr id="0" name=""/>
        <dsp:cNvSpPr/>
      </dsp:nvSpPr>
      <dsp:spPr>
        <a:xfrm>
          <a:off x="2815988" y="2237221"/>
          <a:ext cx="557694" cy="53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847" y="0"/>
              </a:lnTo>
              <a:lnTo>
                <a:pt x="278847" y="531339"/>
              </a:lnTo>
              <a:lnTo>
                <a:pt x="557694" y="53133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75578" y="2483633"/>
        <a:ext cx="38514" cy="38514"/>
      </dsp:txXfrm>
    </dsp:sp>
    <dsp:sp modelId="{42C4E800-ED5B-46B0-BAFE-DAE0DA1AACB7}">
      <dsp:nvSpPr>
        <dsp:cNvPr id="0" name=""/>
        <dsp:cNvSpPr/>
      </dsp:nvSpPr>
      <dsp:spPr>
        <a:xfrm>
          <a:off x="2815988" y="1705881"/>
          <a:ext cx="557694" cy="531339"/>
        </a:xfrm>
        <a:custGeom>
          <a:avLst/>
          <a:gdLst/>
          <a:ahLst/>
          <a:cxnLst/>
          <a:rect l="0" t="0" r="0" b="0"/>
          <a:pathLst>
            <a:path>
              <a:moveTo>
                <a:pt x="0" y="531339"/>
              </a:moveTo>
              <a:lnTo>
                <a:pt x="278847" y="531339"/>
              </a:lnTo>
              <a:lnTo>
                <a:pt x="278847" y="0"/>
              </a:lnTo>
              <a:lnTo>
                <a:pt x="55769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75578" y="1952293"/>
        <a:ext cx="38514" cy="38514"/>
      </dsp:txXfrm>
    </dsp:sp>
    <dsp:sp modelId="{D31E378A-2E7A-4318-9CC6-47080FD40AF6}">
      <dsp:nvSpPr>
        <dsp:cNvPr id="0" name=""/>
        <dsp:cNvSpPr/>
      </dsp:nvSpPr>
      <dsp:spPr>
        <a:xfrm rot="16200000">
          <a:off x="153695" y="1812149"/>
          <a:ext cx="4474442" cy="8501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8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alpha val="8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диагностических клизм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53695" y="1812149"/>
        <a:ext cx="4474442" cy="850143"/>
      </dsp:txXfrm>
    </dsp:sp>
    <dsp:sp modelId="{E07237BB-DCD2-4B21-B901-1E4E6357FAB3}">
      <dsp:nvSpPr>
        <dsp:cNvPr id="0" name=""/>
        <dsp:cNvSpPr/>
      </dsp:nvSpPr>
      <dsp:spPr>
        <a:xfrm>
          <a:off x="3373683" y="1280809"/>
          <a:ext cx="2788472" cy="8501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7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alpha val="7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кишечной непроходимости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683" y="1280809"/>
        <a:ext cx="2788472" cy="850143"/>
      </dsp:txXfrm>
    </dsp:sp>
    <dsp:sp modelId="{66B9A895-B156-4F1D-AB53-2B71F3F319BC}">
      <dsp:nvSpPr>
        <dsp:cNvPr id="0" name=""/>
        <dsp:cNvSpPr/>
      </dsp:nvSpPr>
      <dsp:spPr>
        <a:xfrm>
          <a:off x="3373683" y="2343488"/>
          <a:ext cx="2788472" cy="8501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alpha val="7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alpha val="7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кишечника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R-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контрастным препаратом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683" y="2343488"/>
        <a:ext cx="2788472" cy="85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59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50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5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16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14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0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44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71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38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5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CDD8C5-94FF-448D-B486-1F156655C9D9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DCF32CD-1B73-456B-A567-58390C033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4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301255552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36292"/>
            <a:ext cx="9144000" cy="282170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Лизунова Е.Н.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00752" y="3721531"/>
            <a:ext cx="4028833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26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различных видов клизм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Микроклизмы: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(послабляющие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лекарственная)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клизма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перистальтику, вызывая послабляющий эффект, а также транссудацию – выход жидкости из тканей в просвет кишечника. Это вызывает обильный жидкий стул. Данный механизм действия в клинике используют для борьбы с массивными отеками.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Масляная клизма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в кишечник обволакивает и размягчает каловые массы. Опорожнение наступает через 6-10 часов, клизму целесообразно ставить вечером, перед сном.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20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Очистительная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9964"/>
            <a:ext cx="6070600" cy="496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постановке: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диагностическим исследованиям;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операции, родам;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введения наконечника-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 см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жидкости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1-1,5л воды температурой 20-28º, при атонии кишечника 14-16º, при спастическом состоянии кишечника 37-40º.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Опорожнительный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через 5-10 минут.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4304" y="1264588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0434" y="4313382"/>
            <a:ext cx="3705240" cy="219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42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Сифонная клизма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6818745" cy="496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постановке: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лечение кишечной непроходимости;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ядами, грибами, лекарствами;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видов клизм.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введения наконечника-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20-40 см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жидкости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воды температурой 30-37º.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эффект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чистых промывных вод.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0588" y="822309"/>
            <a:ext cx="2463595" cy="240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2191" y="4156363"/>
            <a:ext cx="3082981" cy="226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383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клизма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7243619" cy="496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постановке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атонический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постоперационный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введения наконечника-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см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жидкости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50-100 мл солевых растворов: 10% раствор хлорида натрия, 20-30% раствор магния сульфата температурой 37-38º.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Опорожнительный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(послабляющий) эффект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через 20-30 минут.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4679" y="1390361"/>
            <a:ext cx="3669550" cy="203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9396" y="4304146"/>
            <a:ext cx="3604833" cy="233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3059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Масляная клизма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7243619" cy="496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постановке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«упорный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запор;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постоперационный период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наконечника-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см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жидкости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100-200 мл вазелинового масла, глицерина, растительного масла (подсолнечное, облепиховое, шиповниковое) температурой 37-38º.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Опорожнительный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(послабляющий) эффект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через 6-10 часов.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1016" y="1550338"/>
            <a:ext cx="3214688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7737" y="4202545"/>
            <a:ext cx="3261247" cy="238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0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клизма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7770092" cy="496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постановке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толстого кишечника;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судорожный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введения наконечника-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 см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жидкости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50-100 мл (двойная пероральная доза водного раствора) температурой 38-42º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эффект: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гипотермический, противовоспалительный, противосудорожный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Перед постановкой лекарственной клизмы необходимо поставить очистительную клизму.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7737" y="1571481"/>
            <a:ext cx="3136653" cy="219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0506" y="4401671"/>
            <a:ext cx="2953884" cy="196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426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постановки клизм и возможные осложнения: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6752895" cy="4966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процессы толстого кишечника;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кровотечения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органов пищеварительной системы;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злокачественные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прямой кишки;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постоперационного периода на органах пищеварительного тракта;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трещины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ануса (выпадение) прямой кишки;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животе неясного генеза. 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осложнения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кишечника,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ухудшение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самочувствия пациента,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кровотечение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дисбактериоз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ленивый» кишечник.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0800" y="940955"/>
            <a:ext cx="3089564" cy="135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7250" y="2490751"/>
            <a:ext cx="1853114" cy="155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6525" y="4245479"/>
            <a:ext cx="2343839" cy="15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4215" y="2410222"/>
            <a:ext cx="2199914" cy="163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5926" y="4664363"/>
            <a:ext cx="2070599" cy="195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1993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Газоотводная трубка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9964"/>
            <a:ext cx="6752895" cy="496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газоотводной трубки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зависимое сестринское вмешательство. Назначается при вздутии живота вследствие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 в кишечнике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Избыточное количество газов в желудочно-кишечном тракте ведет к растяжению петель кишечника и его вздутию, что усиливает боли, особенно у пациентов в постоперационном периоде.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5536" y="1487053"/>
            <a:ext cx="3532910" cy="176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4536" y="3851563"/>
            <a:ext cx="2759332" cy="25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171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меры предосторожности при постановке газоотводной трубки и клизмы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7053"/>
            <a:ext cx="7511474" cy="499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Надевать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латексные перчатки при выполнении и завершении процедуры.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Подстилать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пациента на кровать (кушетку) клеенку и пеленку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впитывающую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пеленку однократного применения.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Подвергать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и/или последующему уничтожению все предметы однократного использования (пеленки, перчатки и т.д.).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Подвергать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очистке и стерилизации все предметы многократного использования (наконечник, газоотводную трубку, фартук и т.п.) в соответствии с действующими требованиями. Наконечники и газоотводные трубки следует стерилизовать упакованными в пакете по одному экземпляру.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после снятия перчаток.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5996" y="1579417"/>
            <a:ext cx="2759532" cy="217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7946" y="4193017"/>
            <a:ext cx="2900437" cy="211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331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28436"/>
            <a:ext cx="10515601" cy="525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Медсестра по назначению врача делает пациенту очистительную клизму. После введения наконечника в прямую кишку медсестра открыла вентиль на резиновой трубке, но жидкость из кружки не поступает. Каковы дальнейшие действия медсестры?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кардиологического отделения разболелся живот. Он обратился к медсестре с просьбой сделать ему очистительную клизму, так как такое состояние не впервые. Он всегда при этом пользовался клизмой. Какова тактика медсестры?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пожилой пациентки в течение недели не было стула. Каловые массы оказались настолько твёрдыми, что поставить очистительную клизму не удалось.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произвести очистку кишечника?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постановки очистительной клизмы через несколько минут из кишечника выделилась только вода. Как расценить эффективность клизмы? Что предпринять?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5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опрос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551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кишечник?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длину имеет кишечник?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кишечника: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 основных отделов состоит кишечник?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отделов состоит тонкая кишка?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заканчивается прямая кишка?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отделов состоит толстая кишка?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кишечной диспепсии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диарея?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запор?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метеоризм?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666" y="2895024"/>
            <a:ext cx="5644320" cy="377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108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28436"/>
            <a:ext cx="10515601" cy="525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с инфарктом миокарда отсутствует стул в течение 48 часов. Что предпринять?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назначил пациенту лекарственную клизму. Медсестра приготовила  для манипуляции: грушевидный баллон, вазелин,  100-200 мл вазелинового масла при температуре 37-38 градусов. Уложив пациента на кушетку медсестра по всем правилам сделала пациенту лекарственную клизму, затем она  осторожно извлекла наконечник и предложила пациенту заснуть до утра. Оцените действия медсестры?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предъявляет жалобы на вздутие живота. Введение газоотводной трубки из-за скопления в кишечнике плотных каловых масс затруднено. Как поступить?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при постановке очистительной клизмы уже в начале процедуры появилось чувство распирания, боли в животе. Пациент требует прекратить процедуру. Как поступить?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86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28436"/>
            <a:ext cx="10515601" cy="525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- постовая медсестра. Пациент предъявляет жалобы на ощущение вздутия и тягостное распирание в животе. Что с пациентом? Тактика медсестры?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пожаловался медсестре на отсутствие стула в течение 3-х дней. Тактика медсестры? Какую клизму следует сделать пациенту?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неврологическом отделении находится пациент по поводу гипертонической болезни II ст. "Б", у которого имеет место задержка жидкости в организме. Пациент пожаловался на отсутствие стула. Какую клизму целесообразно назначить пациенту и почему?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имеется хронический воспалительный процесс в кишечнике.  Какую клизму целесообразно сделать пациенту при отсутствии стула и почему?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родильное отделение поступает женщина в родах. Какое мероприятие следует провести в приемном отделении, кроме санитарной обработки?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5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28436"/>
            <a:ext cx="10515601" cy="5255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Послеоперационный пациент пожаловался на сильные боли в животе из-за скопившихся газов, которые не отходят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медсестры? Какой из элементов ухода можно применить этому пациенту?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назначил пациенту очистительную клизму. Каким прибором Вы воспользуетесь и сколько жидкости Вам для этого потребуется?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отмечается кровотечения из прямой кишки. Можно ли сделать такому пациенту очистительную клизму по его просьбе? Ваша тактика?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деонтологические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следует соблюдать при постановке различного вида клизм и подачи судна пациенту?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на вторые сутки после операции по поводу кишечной непроходимости, попросил медсестру поставить ему очистительную клизму, так как  у него все это время нет стула. М/с выполнила просьбу. Оцените действия м/с.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поставила пациенту очистительную клизму, после которой пациент встал и пошёл в туалет. Выйдя оттуда он пожаловался м/с, что у него вышла только вода. Оцените эффективность манипуляции.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 с трещиной прямой кишки назначена послабляющая клизма. Какую клизму Вы ему сделаете и почему?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68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7053"/>
            <a:ext cx="10707256" cy="499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Запишите определения терминов: абсорбция, анасарка, диарея, запор, клизма, метеоризм,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приватный.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Запишите виды, признаки, причины запоров, рекомендации пациенту.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Где проводят клизмы? В чьей компетенции постановка клизм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клизмы бывают по объему? Запишите какие относятся к макро, а какие к микроклизмам.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целью проводят лечебные клизмы, а с какой диагностические?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сравнительную таблицу «Виды клизм»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48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7053"/>
            <a:ext cx="10707256" cy="4996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сравнительную таблицу «Виды клизм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3092149"/>
              </p:ext>
            </p:extLst>
          </p:nvPr>
        </p:nvGraphicFramePr>
        <p:xfrm>
          <a:off x="766617" y="1995054"/>
          <a:ext cx="10261600" cy="210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034">
                  <a:extLst>
                    <a:ext uri="{9D8B030D-6E8A-4147-A177-3AD203B41FA5}">
                      <a16:colId xmlns="" xmlns:a16="http://schemas.microsoft.com/office/drawing/2014/main" val="1468457760"/>
                    </a:ext>
                  </a:extLst>
                </a:gridCol>
                <a:gridCol w="1819448">
                  <a:extLst>
                    <a:ext uri="{9D8B030D-6E8A-4147-A177-3AD203B41FA5}">
                      <a16:colId xmlns="" xmlns:a16="http://schemas.microsoft.com/office/drawing/2014/main" val="3754463768"/>
                    </a:ext>
                  </a:extLst>
                </a:gridCol>
                <a:gridCol w="1681034">
                  <a:extLst>
                    <a:ext uri="{9D8B030D-6E8A-4147-A177-3AD203B41FA5}">
                      <a16:colId xmlns="" xmlns:a16="http://schemas.microsoft.com/office/drawing/2014/main" val="3790668188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4292778299"/>
                    </a:ext>
                  </a:extLst>
                </a:gridCol>
                <a:gridCol w="1750769">
                  <a:extLst>
                    <a:ext uri="{9D8B030D-6E8A-4147-A177-3AD203B41FA5}">
                      <a16:colId xmlns="" xmlns:a16="http://schemas.microsoft.com/office/drawing/2014/main" val="3368656524"/>
                    </a:ext>
                  </a:extLst>
                </a:gridCol>
                <a:gridCol w="1405265">
                  <a:extLst>
                    <a:ext uri="{9D8B030D-6E8A-4147-A177-3AD203B41FA5}">
                      <a16:colId xmlns="" xmlns:a16="http://schemas.microsoft.com/office/drawing/2014/main" val="3916234806"/>
                    </a:ext>
                  </a:extLst>
                </a:gridCol>
              </a:tblGrid>
              <a:tr h="421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клизмы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клизмы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введения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8046895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Очистительная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577309"/>
                  </a:ext>
                </a:extLst>
              </a:tr>
              <a:tr h="210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Сифонная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1365379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Гипертоническая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7655385"/>
                  </a:ext>
                </a:extLst>
              </a:tr>
              <a:tr h="210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Масляная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5718373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720933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6617" y="4288181"/>
            <a:ext cx="1026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8.Запишите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и возможные осложнения постановки клизм.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Запишите показания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назначению газоотводной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Выполните тестовый контроль по теме «Клизмы. Газоотводная трубка» в Гугл-форме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94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551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поглощение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Анасарка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распространенный отек подкожной клетчатки (всего тела)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понос, жидкий стул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задержка стула более 48 часов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Клизма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введение жидкости в нижний отдел толстого кишечника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Метеоризм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вздутие живота вследствие скопления газов в кишечнике</a:t>
            </a: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наличие нескольких или множественных полипов (патологических образований)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частный, неофициальный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05" y="4441365"/>
            <a:ext cx="2922313" cy="210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2077" y="4536664"/>
            <a:ext cx="3014518" cy="200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3997" y="4441365"/>
            <a:ext cx="2748655" cy="206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682040"/>
            <a:ext cx="2809136" cy="158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698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551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нарушение функции кишечника в связи с увеличением интервалов между актами дефекации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индивидуальной физиологической потребностью или в систематически недостаточном опорожнении кишечника.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запора: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дефекации – задержка кала в кишечнике более 48 часов;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затрудненная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дефекация;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малое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кала (менее 100 г);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твердый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сухой кал.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алиментарный фактор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ограничение продуктов с содержанием растительной клетчатки и питьевой воды, преобладание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рафинированных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углеводов.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нарушение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функции кишечника.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22767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запоров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1754075"/>
              </p:ext>
            </p:extLst>
          </p:nvPr>
        </p:nvGraphicFramePr>
        <p:xfrm>
          <a:off x="644236" y="1209963"/>
          <a:ext cx="11242963" cy="555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7647" y="1690255"/>
            <a:ext cx="1456705" cy="154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3014" y="4679575"/>
            <a:ext cx="2349119" cy="175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1900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Клизменная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03" y="1446934"/>
            <a:ext cx="776266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784" y="3429000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82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клизм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2534359"/>
              </p:ext>
            </p:extLst>
          </p:nvPr>
        </p:nvGraphicFramePr>
        <p:xfrm>
          <a:off x="838200" y="1283855"/>
          <a:ext cx="10515600" cy="489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382327" y="4341091"/>
            <a:ext cx="1690255" cy="52647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82327" y="4913745"/>
            <a:ext cx="1690255" cy="609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58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клизм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7899607"/>
              </p:ext>
            </p:extLst>
          </p:nvPr>
        </p:nvGraphicFramePr>
        <p:xfrm>
          <a:off x="-2505364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300254962"/>
              </p:ext>
            </p:extLst>
          </p:nvPr>
        </p:nvGraphicFramePr>
        <p:xfrm>
          <a:off x="4841187" y="1690688"/>
          <a:ext cx="8128000" cy="447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428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различных видов клизм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Опорожнительные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клизмы: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(очистительная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сифонная, гипертоническая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масляная)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запора определяет температурный режим воды: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индифферентная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влияет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опорожнительную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функцию, очищение идет за счет механического воздействия объема воды;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повышает стимуляцию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кишечника (повышает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перистальтику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38-40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всасывание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жидкости и расслабляет гладкую мускулатуру кишечника.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67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253</TotalTime>
  <Words>1742</Words>
  <Application>Microsoft Office PowerPoint</Application>
  <PresentationFormat>Произвольный</PresentationFormat>
  <Paragraphs>213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Дерево</vt:lpstr>
      <vt:lpstr>Слайд 1</vt:lpstr>
      <vt:lpstr>Фронтальный опрос</vt:lpstr>
      <vt:lpstr>Основные термины и понятия</vt:lpstr>
      <vt:lpstr>Запор</vt:lpstr>
      <vt:lpstr>Классификация запоров</vt:lpstr>
      <vt:lpstr>Клизменная</vt:lpstr>
      <vt:lpstr>Классификация клизм</vt:lpstr>
      <vt:lpstr>Цели клизм</vt:lpstr>
      <vt:lpstr>Механизм действия различных видов клизм </vt:lpstr>
      <vt:lpstr>Механизм действия различных видов клизм </vt:lpstr>
      <vt:lpstr>Очистительная клизма</vt:lpstr>
      <vt:lpstr>Сифонная клизма</vt:lpstr>
      <vt:lpstr>Гипертоническая клизма</vt:lpstr>
      <vt:lpstr>Масляная клизма</vt:lpstr>
      <vt:lpstr>Лекарственная клизма</vt:lpstr>
      <vt:lpstr>Противопоказания для постановки клизм и возможные осложнения: </vt:lpstr>
      <vt:lpstr>Газоотводная трубка</vt:lpstr>
      <vt:lpstr>Универсальные меры предосторожности при постановке газоотводной трубки и клизмы</vt:lpstr>
      <vt:lpstr>Ситуационные задачи</vt:lpstr>
      <vt:lpstr>Ситуационные задачи</vt:lpstr>
      <vt:lpstr>Ситуационные задачи</vt:lpstr>
      <vt:lpstr>Ситуационные задачи</vt:lpstr>
      <vt:lpstr>Задания</vt:lpstr>
      <vt:lpstr>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MAFIOZNIK .</dc:creator>
  <cp:lastModifiedBy>Елена</cp:lastModifiedBy>
  <cp:revision>22</cp:revision>
  <dcterms:created xsi:type="dcterms:W3CDTF">2021-01-07T12:06:49Z</dcterms:created>
  <dcterms:modified xsi:type="dcterms:W3CDTF">2026-03-13T09:27:35Z</dcterms:modified>
</cp:coreProperties>
</file>