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B8F937-75CB-4070-998C-AACE39482BED}" type="datetimeFigureOut">
              <a:rPr lang="ru-RU" smtClean="0"/>
              <a:pPr/>
              <a:t>17.01.2020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0E8DF67-E83F-4BFE-930D-6B4D3B0A3DD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7744" y="188640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/>
              <a:t>Shadrinsk</a:t>
            </a:r>
            <a:r>
              <a:rPr lang="en-US" dirty="0"/>
              <a:t> Medical College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228184" y="544522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012160" y="587727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270216" y="3212975"/>
            <a:ext cx="46035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Great Britain 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kursy_anglyyskogo_yazyka_s_trudoustroystvom_v_nykolaeve__15653913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01688"/>
            <a:ext cx="8964488" cy="58563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99792" y="188640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UK Flag</a:t>
            </a:r>
            <a:endParaRPr lang="ru-RU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Great Britain consist of four countries</a:t>
            </a:r>
            <a:endParaRPr lang="ru-RU" b="1" dirty="0"/>
          </a:p>
        </p:txBody>
      </p:sp>
      <p:pic>
        <p:nvPicPr>
          <p:cNvPr id="4" name="Рисунок 3" descr="storbritanni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181100"/>
            <a:ext cx="4800600" cy="56769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mg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69"/>
            <a:ext cx="9144000" cy="68520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mg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mg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08520" y="0"/>
            <a:ext cx="9252520" cy="693939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mg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6440"/>
          </a:xfrm>
        </p:spPr>
        <p:txBody>
          <a:bodyPr/>
          <a:lstStyle/>
          <a:p>
            <a:r>
              <a:rPr lang="en-US" sz="4800" dirty="0" smtClean="0"/>
              <a:t> </a:t>
            </a:r>
            <a:r>
              <a:rPr lang="en-US" sz="4800" b="1" dirty="0" smtClean="0"/>
              <a:t>the Severn longest river in Britain</a:t>
            </a:r>
            <a:r>
              <a:rPr lang="en-US" dirty="0" smtClean="0"/>
              <a:t>.</a:t>
            </a:r>
            <a:endParaRPr lang="ru-RU" dirty="0"/>
          </a:p>
        </p:txBody>
      </p:sp>
      <p:pic>
        <p:nvPicPr>
          <p:cNvPr id="4" name="Содержимое 3" descr="2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916832"/>
            <a:ext cx="6310667" cy="4733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548680"/>
            <a:ext cx="8229600" cy="1143000"/>
          </a:xfrm>
        </p:spPr>
        <p:txBody>
          <a:bodyPr/>
          <a:lstStyle/>
          <a:p>
            <a:r>
              <a:rPr lang="en-US" b="1" dirty="0" smtClean="0"/>
              <a:t>Thames River </a:t>
            </a:r>
            <a:endParaRPr lang="ru-RU" b="1" dirty="0"/>
          </a:p>
        </p:txBody>
      </p:sp>
      <p:pic>
        <p:nvPicPr>
          <p:cNvPr id="4" name="Содержимое 3" descr="18-gorod-reka-port-zakat-oboi-goroda-640x48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5708" y="1935163"/>
            <a:ext cx="5852583" cy="4389437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Глазго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052736"/>
            <a:ext cx="5256584" cy="5256584"/>
          </a:xfrm>
        </p:spPr>
      </p:pic>
      <p:sp>
        <p:nvSpPr>
          <p:cNvPr id="6" name="TextBox 5"/>
          <p:cNvSpPr txBox="1"/>
          <p:nvPr/>
        </p:nvSpPr>
        <p:spPr>
          <a:xfrm>
            <a:off x="5508104" y="1628800"/>
            <a:ext cx="30243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The largest cities of Great Britain are London,Birmingham,Liverpool,Manchester,Sheffield,Glasgow,Cardiff and Belfast </a:t>
            </a:r>
            <a:endParaRPr lang="ru-RU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</TotalTime>
  <Words>34</Words>
  <Application>Microsoft Office PowerPoint</Application>
  <PresentationFormat>Экран (4:3)</PresentationFormat>
  <Paragraphs>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Слайд 1</vt:lpstr>
      <vt:lpstr>Great Britain consist of four countries</vt:lpstr>
      <vt:lpstr>Слайд 3</vt:lpstr>
      <vt:lpstr>Слайд 4</vt:lpstr>
      <vt:lpstr>Слайд 5</vt:lpstr>
      <vt:lpstr>Слайд 6</vt:lpstr>
      <vt:lpstr> the Severn longest river in Britain.</vt:lpstr>
      <vt:lpstr>Thames River </vt:lpstr>
      <vt:lpstr>Слайд 9</vt:lpstr>
      <vt:lpstr>Слайд 10</vt:lpstr>
    </vt:vector>
  </TitlesOfParts>
  <Company>shmk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Britain </dc:title>
  <dc:creator>горская</dc:creator>
  <cp:lastModifiedBy>Мамедова</cp:lastModifiedBy>
  <cp:revision>9</cp:revision>
  <dcterms:created xsi:type="dcterms:W3CDTF">2015-06-17T06:50:52Z</dcterms:created>
  <dcterms:modified xsi:type="dcterms:W3CDTF">2020-01-17T10:31:12Z</dcterms:modified>
</cp:coreProperties>
</file>