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571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98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82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178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49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79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92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9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05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839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660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70D34-D051-43A9-B4B5-2BC156E72887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4E2C5-5F13-49E0-A637-AA3385F83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448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000" b="1" kern="0" dirty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Прикладной модуль</a:t>
            </a:r>
            <a:r>
              <a:rPr lang="ru-RU" sz="4000" kern="0" dirty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kern="0" dirty="0" smtClean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kern="0" dirty="0" smtClean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kern="0" dirty="0" smtClean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4000" kern="0" dirty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Ты профессией астронома метростроевца не удивишь!..»</a:t>
            </a:r>
            <a:r>
              <a:rPr lang="ru-RU" sz="4000" kern="100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kern="100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46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287384"/>
            <a:ext cx="10515600" cy="777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287384"/>
            <a:ext cx="11299371" cy="6309359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ru-RU" sz="3200" dirty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Рассмотреть: Стереотипы, связанные с медицинской  профессией, представления о будущей профессии. Социальный рейтинг и социальная значимость получаемой медицинской  профессии, представления о ее востребованности и престижности (по материалам СМИ, электронным источникам, свидетельствам профессионалов отрасли); правда и заблуждения, связанные с восприятием получаемой профессии.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200" kern="100" dirty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Подготовить сообщение на тему «Как люди моей профессии меняют мир к лучшему?»</a:t>
            </a:r>
            <a:endParaRPr lang="ru-RU" sz="3200" kern="100" dirty="0" smtClean="0">
              <a:solidFill>
                <a:srgbClr val="00206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5436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67</Words>
  <Application>Microsoft Office PowerPoint</Application>
  <PresentationFormat>Широкоэкранный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Times New Roman</vt:lpstr>
      <vt:lpstr>Тема Office</vt:lpstr>
      <vt:lpstr>Прикладной модуль  «Ты профессией астронома метростроевца не удивишь!..»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Прикладной модуль  «Ты профессией астронома метростроевца не удивишь!..» </dc:title>
  <dc:creator>user</dc:creator>
  <cp:lastModifiedBy>user</cp:lastModifiedBy>
  <cp:revision>1</cp:revision>
  <dcterms:created xsi:type="dcterms:W3CDTF">2025-10-13T08:41:46Z</dcterms:created>
  <dcterms:modified xsi:type="dcterms:W3CDTF">2025-10-13T08:43:34Z</dcterms:modified>
</cp:coreProperties>
</file>